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8" r:id="rId3"/>
    <p:sldId id="271" r:id="rId4"/>
    <p:sldId id="280" r:id="rId5"/>
    <p:sldId id="278" r:id="rId6"/>
    <p:sldId id="281" r:id="rId7"/>
    <p:sldId id="282" r:id="rId8"/>
    <p:sldId id="279" r:id="rId9"/>
    <p:sldId id="272" r:id="rId10"/>
    <p:sldId id="284" r:id="rId11"/>
    <p:sldId id="268" r:id="rId12"/>
    <p:sldId id="283" r:id="rId13"/>
    <p:sldId id="274" r:id="rId14"/>
    <p:sldId id="287" r:id="rId15"/>
    <p:sldId id="288" r:id="rId16"/>
    <p:sldId id="289" r:id="rId17"/>
    <p:sldId id="290" r:id="rId18"/>
    <p:sldId id="285" r:id="rId19"/>
    <p:sldId id="291" r:id="rId20"/>
    <p:sldId id="292"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CC00"/>
    <a:srgbClr val="AA0735"/>
    <a:srgbClr val="A500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43"/>
    <p:restoredTop sz="75632"/>
  </p:normalViewPr>
  <p:slideViewPr>
    <p:cSldViewPr snapToGrid="0" snapToObjects="1">
      <p:cViewPr varScale="1">
        <p:scale>
          <a:sx n="66" d="100"/>
          <a:sy n="66" d="100"/>
        </p:scale>
        <p:origin x="130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mpf, Kari" userId="0fa58246-a3d6-4e33-938c-c14b58749918" providerId="ADAL" clId="{E9603DB7-CAED-4BFE-A770-F84AD95A262E}"/>
    <pc:docChg chg="modSld">
      <pc:chgData name="Kempf, Kari" userId="0fa58246-a3d6-4e33-938c-c14b58749918" providerId="ADAL" clId="{E9603DB7-CAED-4BFE-A770-F84AD95A262E}" dt="2024-01-23T22:47:31.616" v="30" actId="20577"/>
      <pc:docMkLst>
        <pc:docMk/>
      </pc:docMkLst>
      <pc:sldChg chg="modSp mod">
        <pc:chgData name="Kempf, Kari" userId="0fa58246-a3d6-4e33-938c-c14b58749918" providerId="ADAL" clId="{E9603DB7-CAED-4BFE-A770-F84AD95A262E}" dt="2024-01-23T22:47:31.616" v="30" actId="20577"/>
        <pc:sldMkLst>
          <pc:docMk/>
          <pc:sldMk cId="1908378174" sldId="256"/>
        </pc:sldMkLst>
        <pc:spChg chg="mod">
          <ac:chgData name="Kempf, Kari" userId="0fa58246-a3d6-4e33-938c-c14b58749918" providerId="ADAL" clId="{E9603DB7-CAED-4BFE-A770-F84AD95A262E}" dt="2024-01-23T22:47:31.616" v="30" actId="20577"/>
          <ac:spMkLst>
            <pc:docMk/>
            <pc:sldMk cId="1908378174" sldId="256"/>
            <ac:spMk id="3" creationId="{463F94B4-E357-7C40-82DD-4CAA26A4663A}"/>
          </ac:spMkLst>
        </pc:spChg>
      </pc:sldChg>
      <pc:sldChg chg="modSp mod">
        <pc:chgData name="Kempf, Kari" userId="0fa58246-a3d6-4e33-938c-c14b58749918" providerId="ADAL" clId="{E9603DB7-CAED-4BFE-A770-F84AD95A262E}" dt="2024-01-19T21:57:07.347" v="26" actId="20577"/>
        <pc:sldMkLst>
          <pc:docMk/>
          <pc:sldMk cId="1671632334" sldId="280"/>
        </pc:sldMkLst>
        <pc:spChg chg="mod">
          <ac:chgData name="Kempf, Kari" userId="0fa58246-a3d6-4e33-938c-c14b58749918" providerId="ADAL" clId="{E9603DB7-CAED-4BFE-A770-F84AD95A262E}" dt="2024-01-19T21:57:07.347" v="26" actId="20577"/>
          <ac:spMkLst>
            <pc:docMk/>
            <pc:sldMk cId="1671632334" sldId="280"/>
            <ac:spMk id="3" creationId="{3E2D42C5-41FC-5B43-8275-D25145CBF91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40F98B-62A6-6D46-848A-1FE717EA371D}"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6F4460-453B-4749-94C9-ECBE9199CF4F}" type="slidenum">
              <a:rPr lang="en-US" smtClean="0"/>
              <a:t>‹#›</a:t>
            </a:fld>
            <a:endParaRPr lang="en-US"/>
          </a:p>
        </p:txBody>
      </p:sp>
    </p:spTree>
    <p:extLst>
      <p:ext uri="{BB962C8B-B14F-4D97-AF65-F5344CB8AC3E}">
        <p14:creationId xmlns:p14="http://schemas.microsoft.com/office/powerpoint/2010/main" val="3185171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delete the placeholder photo click the photo and hit delete. To add a picture click on the picture icon in the middle and select your photo. If you need to adjust your photo within the photo frame click the photo and then navigate to the “Picture Format” tab above. Then click “Crop Photo.” To enlarge or minimize your photo proportionally hold down the ”shift key” while clicking and dragging any of the corners of the photo. Then to move the photo within the crop box hover over any of the edges of the photo and drag the photo to your desired position (note when you hover you will see a four arrow cross.) After you have positioned your photo click the “crop photo” button up top to exit the crop photo mode.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86F4460-453B-4749-94C9-ECBE9199CF4F}" type="slidenum">
              <a:rPr lang="en-US" smtClean="0"/>
              <a:t>9</a:t>
            </a:fld>
            <a:endParaRPr lang="en-US"/>
          </a:p>
        </p:txBody>
      </p:sp>
    </p:spTree>
    <p:extLst>
      <p:ext uri="{BB962C8B-B14F-4D97-AF65-F5344CB8AC3E}">
        <p14:creationId xmlns:p14="http://schemas.microsoft.com/office/powerpoint/2010/main" val="3013793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delete the placeholder photo click the photo and hit delete. To add a picture click on the picture icon in the middle and select your photo. If you need to adjust your photo within the photo frame click the photo and then navigate to the “Picture Format” tab above. Then click “Crop Photo.” To enlarge or minimize your photo proportionally hold down the ”shift key” while clicking and dragging any of the corners of the photo. Then to move the photo within the crop box hover over any of the edges of the photo and drag the photo to your desired position (note when you hover you will see a four arrow cross.) After you have positioned your photo click the “crop photo” button up top to exit the crop photo mode. </a:t>
            </a:r>
          </a:p>
        </p:txBody>
      </p:sp>
      <p:sp>
        <p:nvSpPr>
          <p:cNvPr id="4" name="Slide Number Placeholder 3"/>
          <p:cNvSpPr>
            <a:spLocks noGrp="1"/>
          </p:cNvSpPr>
          <p:nvPr>
            <p:ph type="sldNum" sz="quarter" idx="5"/>
          </p:nvPr>
        </p:nvSpPr>
        <p:spPr/>
        <p:txBody>
          <a:bodyPr/>
          <a:lstStyle/>
          <a:p>
            <a:fld id="{586F4460-453B-4749-94C9-ECBE9199CF4F}" type="slidenum">
              <a:rPr lang="en-US" smtClean="0"/>
              <a:t>18</a:t>
            </a:fld>
            <a:endParaRPr lang="en-US"/>
          </a:p>
        </p:txBody>
      </p:sp>
    </p:spTree>
    <p:extLst>
      <p:ext uri="{BB962C8B-B14F-4D97-AF65-F5344CB8AC3E}">
        <p14:creationId xmlns:p14="http://schemas.microsoft.com/office/powerpoint/2010/main" val="4051114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delete the placeholder photo click the photo and hit delete. To add a picture click on the picture icon in the middle and select your photo. If you need to adjust your photo within the photo frame click the photo and then navigate to the “Picture Format” tab above. Then click “Crop Photo.” To enlarge or minimize your photo proportionally hold down the ”shift key” while clicking and dragging any of the corners of the photo. Then to move the photo within the crop box hover over any of the edges of the photo and drag the photo to your desired position (note when you hover you will see a four arrow cross.) After you have positioned your photo click the “crop photo” button up top to exit the crop photo mode. </a:t>
            </a:r>
          </a:p>
        </p:txBody>
      </p:sp>
      <p:sp>
        <p:nvSpPr>
          <p:cNvPr id="4" name="Slide Number Placeholder 3"/>
          <p:cNvSpPr>
            <a:spLocks noGrp="1"/>
          </p:cNvSpPr>
          <p:nvPr>
            <p:ph type="sldNum" sz="quarter" idx="5"/>
          </p:nvPr>
        </p:nvSpPr>
        <p:spPr/>
        <p:txBody>
          <a:bodyPr/>
          <a:lstStyle/>
          <a:p>
            <a:fld id="{586F4460-453B-4749-94C9-ECBE9199CF4F}" type="slidenum">
              <a:rPr lang="en-US" smtClean="0"/>
              <a:t>19</a:t>
            </a:fld>
            <a:endParaRPr lang="en-US"/>
          </a:p>
        </p:txBody>
      </p:sp>
    </p:spTree>
    <p:extLst>
      <p:ext uri="{BB962C8B-B14F-4D97-AF65-F5344CB8AC3E}">
        <p14:creationId xmlns:p14="http://schemas.microsoft.com/office/powerpoint/2010/main" val="791894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delete the placeholder photo click the photo and hit delete. To add a picture click on the picture icon in the middle and select your photo. If you need to adjust your photo within the photo frame click the photo and then navigate to the “Picture Format” tab above. Then click “Crop Photo.” To enlarge or minimize your photo proportionally hold down the ”shift key” while clicking and dragging any of the corners of the photo. Then to move the photo within the crop box hover over any of the edges of the photo and drag the photo to your desired position (note when you hover you will see a four arrow cross.) After you have positioned your photo click the “crop photo” button up top to exit the crop photo mode. </a:t>
            </a:r>
          </a:p>
        </p:txBody>
      </p:sp>
      <p:sp>
        <p:nvSpPr>
          <p:cNvPr id="4" name="Slide Number Placeholder 3"/>
          <p:cNvSpPr>
            <a:spLocks noGrp="1"/>
          </p:cNvSpPr>
          <p:nvPr>
            <p:ph type="sldNum" sz="quarter" idx="5"/>
          </p:nvPr>
        </p:nvSpPr>
        <p:spPr/>
        <p:txBody>
          <a:bodyPr/>
          <a:lstStyle/>
          <a:p>
            <a:fld id="{586F4460-453B-4749-94C9-ECBE9199CF4F}" type="slidenum">
              <a:rPr lang="en-US" smtClean="0"/>
              <a:t>20</a:t>
            </a:fld>
            <a:endParaRPr lang="en-US"/>
          </a:p>
        </p:txBody>
      </p:sp>
    </p:spTree>
    <p:extLst>
      <p:ext uri="{BB962C8B-B14F-4D97-AF65-F5344CB8AC3E}">
        <p14:creationId xmlns:p14="http://schemas.microsoft.com/office/powerpoint/2010/main" val="3325306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delete the placeholder photo click the photo and hit delete. To add a picture click on the picture icon in the middle and select your photo. If you need to adjust your photo within the photo frame click the photo and then navigate to the “Picture Format” tab above. Then click “Crop Photo.” To enlarge or minimize your photo proportionally hold down the ”shift key” while clicking and dragging any of the corners of the photo. Then to move the photo within the crop box hover over any of the edges of the photo and drag the photo to your desired position (note when you hover you will see a four arrow cross.) After you have positioned your photo click the “crop photo” button up top to exit the crop photo mode.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86F4460-453B-4749-94C9-ECBE9199CF4F}" type="slidenum">
              <a:rPr lang="en-US" smtClean="0"/>
              <a:t>10</a:t>
            </a:fld>
            <a:endParaRPr lang="en-US"/>
          </a:p>
        </p:txBody>
      </p:sp>
    </p:spTree>
    <p:extLst>
      <p:ext uri="{BB962C8B-B14F-4D97-AF65-F5344CB8AC3E}">
        <p14:creationId xmlns:p14="http://schemas.microsoft.com/office/powerpoint/2010/main" val="1030231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edit the table click on the table and then click on the ”layout tab” beside the “table design” tab up top. To add another row or column select any table cell and click “insert above,” ”insert below,” ”insert left,” or ”insert right”</a:t>
            </a:r>
          </a:p>
        </p:txBody>
      </p:sp>
      <p:sp>
        <p:nvSpPr>
          <p:cNvPr id="4" name="Slide Number Placeholder 3"/>
          <p:cNvSpPr>
            <a:spLocks noGrp="1"/>
          </p:cNvSpPr>
          <p:nvPr>
            <p:ph type="sldNum" sz="quarter" idx="5"/>
          </p:nvPr>
        </p:nvSpPr>
        <p:spPr/>
        <p:txBody>
          <a:bodyPr/>
          <a:lstStyle/>
          <a:p>
            <a:fld id="{586F4460-453B-4749-94C9-ECBE9199CF4F}" type="slidenum">
              <a:rPr lang="en-US" smtClean="0"/>
              <a:t>11</a:t>
            </a:fld>
            <a:endParaRPr lang="en-US"/>
          </a:p>
        </p:txBody>
      </p:sp>
    </p:spTree>
    <p:extLst>
      <p:ext uri="{BB962C8B-B14F-4D97-AF65-F5344CB8AC3E}">
        <p14:creationId xmlns:p14="http://schemas.microsoft.com/office/powerpoint/2010/main" val="4152514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edit the table click on the table and then click on the ”layout tab” beside the “table design” tab up top. To add another row or column select any table cell and click “insert above,” ”insert below,” ”insert left,” or ”insert right”</a:t>
            </a:r>
          </a:p>
        </p:txBody>
      </p:sp>
      <p:sp>
        <p:nvSpPr>
          <p:cNvPr id="4" name="Slide Number Placeholder 3"/>
          <p:cNvSpPr>
            <a:spLocks noGrp="1"/>
          </p:cNvSpPr>
          <p:nvPr>
            <p:ph type="sldNum" sz="quarter" idx="5"/>
          </p:nvPr>
        </p:nvSpPr>
        <p:spPr/>
        <p:txBody>
          <a:bodyPr/>
          <a:lstStyle/>
          <a:p>
            <a:fld id="{586F4460-453B-4749-94C9-ECBE9199CF4F}" type="slidenum">
              <a:rPr lang="en-US" smtClean="0"/>
              <a:t>12</a:t>
            </a:fld>
            <a:endParaRPr lang="en-US"/>
          </a:p>
        </p:txBody>
      </p:sp>
    </p:spTree>
    <p:extLst>
      <p:ext uri="{BB962C8B-B14F-4D97-AF65-F5344CB8AC3E}">
        <p14:creationId xmlns:p14="http://schemas.microsoft.com/office/powerpoint/2010/main" val="948046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find more factors creating stress in your packet. </a:t>
            </a:r>
          </a:p>
        </p:txBody>
      </p:sp>
      <p:sp>
        <p:nvSpPr>
          <p:cNvPr id="4" name="Slide Number Placeholder 3"/>
          <p:cNvSpPr>
            <a:spLocks noGrp="1"/>
          </p:cNvSpPr>
          <p:nvPr>
            <p:ph type="sldNum" sz="quarter" idx="5"/>
          </p:nvPr>
        </p:nvSpPr>
        <p:spPr/>
        <p:txBody>
          <a:bodyPr/>
          <a:lstStyle/>
          <a:p>
            <a:fld id="{586F4460-453B-4749-94C9-ECBE9199CF4F}" type="slidenum">
              <a:rPr lang="en-US" smtClean="0"/>
              <a:t>13</a:t>
            </a:fld>
            <a:endParaRPr lang="en-US"/>
          </a:p>
        </p:txBody>
      </p:sp>
    </p:spTree>
    <p:extLst>
      <p:ext uri="{BB962C8B-B14F-4D97-AF65-F5344CB8AC3E}">
        <p14:creationId xmlns:p14="http://schemas.microsoft.com/office/powerpoint/2010/main" val="382802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delete the placeholder photo click the photo and hit delete. To add a picture click on the picture icon in the middle and select your photo. If you need to adjust your photo within the photo frame click the photo and then navigate to the “Picture Format” tab above. Then click “Crop Photo.” To enlarge or minimize your photo proportionally hold down the ”shift key” while clicking and dragging any of the corners of the photo. Then to move the photo within the crop box hover over any of the edges of the photo and drag the photo to your desired position (note when you hover you will see a four arrow cross.) After you have positioned your photo click the “crop photo” button up top to exit the crop photo mode. </a:t>
            </a:r>
          </a:p>
        </p:txBody>
      </p:sp>
      <p:sp>
        <p:nvSpPr>
          <p:cNvPr id="4" name="Slide Number Placeholder 3"/>
          <p:cNvSpPr>
            <a:spLocks noGrp="1"/>
          </p:cNvSpPr>
          <p:nvPr>
            <p:ph type="sldNum" sz="quarter" idx="5"/>
          </p:nvPr>
        </p:nvSpPr>
        <p:spPr/>
        <p:txBody>
          <a:bodyPr/>
          <a:lstStyle/>
          <a:p>
            <a:fld id="{586F4460-453B-4749-94C9-ECBE9199CF4F}" type="slidenum">
              <a:rPr lang="en-US" smtClean="0"/>
              <a:t>14</a:t>
            </a:fld>
            <a:endParaRPr lang="en-US"/>
          </a:p>
        </p:txBody>
      </p:sp>
    </p:spTree>
    <p:extLst>
      <p:ext uri="{BB962C8B-B14F-4D97-AF65-F5344CB8AC3E}">
        <p14:creationId xmlns:p14="http://schemas.microsoft.com/office/powerpoint/2010/main" val="2468228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delete the placeholder photo click the photo and hit delete. To add a picture click on the picture icon in the middle and select your photo. If you need to adjust your photo within the photo frame click the photo and then navigate to the “Picture Format” tab above. Then click “Crop Photo.” To enlarge or minimize your photo proportionally hold down the ”shift key” while clicking and dragging any of the corners of the photo. Then to move the photo within the crop box hover over any of the edges of the photo and drag the photo to your desired position (note when you hover you will see a four arrow cross.) After you have positioned your photo click the “crop photo” button up top to exit the crop photo mode. </a:t>
            </a:r>
          </a:p>
        </p:txBody>
      </p:sp>
      <p:sp>
        <p:nvSpPr>
          <p:cNvPr id="4" name="Slide Number Placeholder 3"/>
          <p:cNvSpPr>
            <a:spLocks noGrp="1"/>
          </p:cNvSpPr>
          <p:nvPr>
            <p:ph type="sldNum" sz="quarter" idx="5"/>
          </p:nvPr>
        </p:nvSpPr>
        <p:spPr/>
        <p:txBody>
          <a:bodyPr/>
          <a:lstStyle/>
          <a:p>
            <a:fld id="{586F4460-453B-4749-94C9-ECBE9199CF4F}" type="slidenum">
              <a:rPr lang="en-US" smtClean="0"/>
              <a:t>15</a:t>
            </a:fld>
            <a:endParaRPr lang="en-US"/>
          </a:p>
        </p:txBody>
      </p:sp>
    </p:spTree>
    <p:extLst>
      <p:ext uri="{BB962C8B-B14F-4D97-AF65-F5344CB8AC3E}">
        <p14:creationId xmlns:p14="http://schemas.microsoft.com/office/powerpoint/2010/main" val="2539747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delete the placeholder photo click the photo and hit delete. To add a picture click on the picture icon in the middle and select your photo. If you need to adjust your photo within the photo frame click the photo and then navigate to the “Picture Format” tab above. Then click “Crop Photo.” To enlarge or minimize your photo proportionally hold down the ”shift key” while clicking and dragging any of the corners of the photo. Then to move the photo within the crop box hover over any of the edges of the photo and drag the photo to your desired position (note when you hover you will see a four arrow cross.) After you have positioned your photo click the “crop photo” button up top to exit the crop photo mode. </a:t>
            </a:r>
          </a:p>
        </p:txBody>
      </p:sp>
      <p:sp>
        <p:nvSpPr>
          <p:cNvPr id="4" name="Slide Number Placeholder 3"/>
          <p:cNvSpPr>
            <a:spLocks noGrp="1"/>
          </p:cNvSpPr>
          <p:nvPr>
            <p:ph type="sldNum" sz="quarter" idx="5"/>
          </p:nvPr>
        </p:nvSpPr>
        <p:spPr/>
        <p:txBody>
          <a:bodyPr/>
          <a:lstStyle/>
          <a:p>
            <a:fld id="{586F4460-453B-4749-94C9-ECBE9199CF4F}" type="slidenum">
              <a:rPr lang="en-US" smtClean="0"/>
              <a:t>16</a:t>
            </a:fld>
            <a:endParaRPr lang="en-US"/>
          </a:p>
        </p:txBody>
      </p:sp>
    </p:spTree>
    <p:extLst>
      <p:ext uri="{BB962C8B-B14F-4D97-AF65-F5344CB8AC3E}">
        <p14:creationId xmlns:p14="http://schemas.microsoft.com/office/powerpoint/2010/main" val="1249490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delete the placeholder photo click the photo and hit delete. To add a picture click on the picture icon in the middle and select your photo. If you need to adjust your photo within the photo frame click the photo and then navigate to the “Picture Format” tab above. Then click “Crop Photo.” To enlarge or minimize your photo proportionally hold down the ”shift key” while clicking and dragging any of the corners of the photo. Then to move the photo within the crop box hover over any of the edges of the photo and drag the photo to your desired position (note when you hover you will see a four arrow cross.) After you have positioned your photo click the “crop photo” button up top to exit the crop photo mode. </a:t>
            </a:r>
          </a:p>
        </p:txBody>
      </p:sp>
      <p:sp>
        <p:nvSpPr>
          <p:cNvPr id="4" name="Slide Number Placeholder 3"/>
          <p:cNvSpPr>
            <a:spLocks noGrp="1"/>
          </p:cNvSpPr>
          <p:nvPr>
            <p:ph type="sldNum" sz="quarter" idx="5"/>
          </p:nvPr>
        </p:nvSpPr>
        <p:spPr/>
        <p:txBody>
          <a:bodyPr/>
          <a:lstStyle/>
          <a:p>
            <a:fld id="{586F4460-453B-4749-94C9-ECBE9199CF4F}" type="slidenum">
              <a:rPr lang="en-US" smtClean="0"/>
              <a:t>17</a:t>
            </a:fld>
            <a:endParaRPr lang="en-US"/>
          </a:p>
        </p:txBody>
      </p:sp>
    </p:spTree>
    <p:extLst>
      <p:ext uri="{BB962C8B-B14F-4D97-AF65-F5344CB8AC3E}">
        <p14:creationId xmlns:p14="http://schemas.microsoft.com/office/powerpoint/2010/main" val="2069520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27507"/>
            <a:ext cx="9144000" cy="2387600"/>
          </a:xfrm>
        </p:spPr>
        <p:txBody>
          <a:bodyPr anchor="b">
            <a:normAutofit/>
          </a:bodyPr>
          <a:lstStyle>
            <a:lvl1pPr algn="ctr">
              <a:defRPr sz="600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1534391" y="3115107"/>
            <a:ext cx="9144000" cy="1655762"/>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87032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3467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losing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67A9D6-8A01-464B-AC6C-6A39719F8AC8}"/>
              </a:ext>
            </a:extLst>
          </p:cNvPr>
          <p:cNvPicPr>
            <a:picLocks noChangeAspect="1"/>
          </p:cNvPicPr>
          <p:nvPr userDrawn="1"/>
        </p:nvPicPr>
        <p:blipFill>
          <a:blip r:embed="rId2"/>
          <a:stretch>
            <a:fillRect/>
          </a:stretch>
        </p:blipFill>
        <p:spPr>
          <a:xfrm>
            <a:off x="4135316" y="3057658"/>
            <a:ext cx="3921369" cy="742684"/>
          </a:xfrm>
          <a:prstGeom prst="rect">
            <a:avLst/>
          </a:prstGeom>
        </p:spPr>
      </p:pic>
    </p:spTree>
    <p:extLst>
      <p:ext uri="{BB962C8B-B14F-4D97-AF65-F5344CB8AC3E}">
        <p14:creationId xmlns:p14="http://schemas.microsoft.com/office/powerpoint/2010/main" val="1564267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71135"/>
            <a:ext cx="10515600" cy="37089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a:extLst>
              <a:ext uri="{FF2B5EF4-FFF2-40B4-BE49-F238E27FC236}">
                <a16:creationId xmlns:a16="http://schemas.microsoft.com/office/drawing/2014/main" id="{E2C9A73E-32D0-3E41-BB35-9BBDD8439D88}"/>
              </a:ext>
            </a:extLst>
          </p:cNvPr>
          <p:cNvSpPr>
            <a:spLocks noGrp="1"/>
          </p:cNvSpPr>
          <p:nvPr>
            <p:ph sz="quarter" idx="10" hasCustomPrompt="1"/>
          </p:nvPr>
        </p:nvSpPr>
        <p:spPr>
          <a:xfrm>
            <a:off x="838200" y="346075"/>
            <a:ext cx="10515600" cy="703079"/>
          </a:xfrm>
        </p:spPr>
        <p:txBody>
          <a:bodyPr/>
          <a:lstStyle>
            <a:lvl1pPr marL="0" indent="0">
              <a:buNone/>
              <a:defRPr sz="4000">
                <a:solidFill>
                  <a:schemeClr val="bg2"/>
                </a:solidFill>
              </a:defRPr>
            </a:lvl1pPr>
          </a:lstStyle>
          <a:p>
            <a:pPr lvl="0"/>
            <a:r>
              <a:rPr lang="en-US" dirty="0"/>
              <a:t>Click to edit Master title style</a:t>
            </a:r>
          </a:p>
        </p:txBody>
      </p:sp>
    </p:spTree>
    <p:extLst>
      <p:ext uri="{BB962C8B-B14F-4D97-AF65-F5344CB8AC3E}">
        <p14:creationId xmlns:p14="http://schemas.microsoft.com/office/powerpoint/2010/main" val="7452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ondary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811069" y="280555"/>
            <a:ext cx="10515600" cy="2468273"/>
          </a:xfrm>
        </p:spPr>
        <p:txBody>
          <a:bodyPr anchor="b">
            <a:normAutofit/>
          </a:bodyPr>
          <a:lstStyle>
            <a:lvl1pPr algn="ctr">
              <a:defRPr sz="4800">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811069" y="2748828"/>
            <a:ext cx="10515600" cy="1500187"/>
          </a:xfrm>
        </p:spPr>
        <p:txBody>
          <a:bodyPr/>
          <a:lstStyle>
            <a:lvl1pPr marL="0" indent="0" algn="ctr">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05258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255660"/>
            <a:ext cx="5181600" cy="391103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255660"/>
            <a:ext cx="5181600" cy="391103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DAD8B3C-5C2B-F945-9505-CC6E6FD73E6F}"/>
              </a:ext>
            </a:extLst>
          </p:cNvPr>
          <p:cNvSpPr>
            <a:spLocks noGrp="1"/>
          </p:cNvSpPr>
          <p:nvPr>
            <p:ph sz="quarter" idx="10" hasCustomPrompt="1"/>
          </p:nvPr>
        </p:nvSpPr>
        <p:spPr>
          <a:xfrm>
            <a:off x="838200" y="346075"/>
            <a:ext cx="10515600" cy="703079"/>
          </a:xfrm>
        </p:spPr>
        <p:txBody>
          <a:bodyPr/>
          <a:lstStyle>
            <a:lvl1pPr marL="0" indent="0">
              <a:buNone/>
              <a:defRPr sz="4000">
                <a:solidFill>
                  <a:schemeClr val="bg2"/>
                </a:solidFill>
              </a:defRPr>
            </a:lvl1pPr>
          </a:lstStyle>
          <a:p>
            <a:pPr lvl="0"/>
            <a:r>
              <a:rPr lang="en-US" dirty="0"/>
              <a:t>Click to edit Master title style</a:t>
            </a:r>
          </a:p>
        </p:txBody>
      </p:sp>
    </p:spTree>
    <p:extLst>
      <p:ext uri="{BB962C8B-B14F-4D97-AF65-F5344CB8AC3E}">
        <p14:creationId xmlns:p14="http://schemas.microsoft.com/office/powerpoint/2010/main" val="1324353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with column headers">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39788" y="1758219"/>
            <a:ext cx="5157787" cy="319308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172200" y="1746253"/>
            <a:ext cx="5183188" cy="319308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0">
            <a:extLst>
              <a:ext uri="{FF2B5EF4-FFF2-40B4-BE49-F238E27FC236}">
                <a16:creationId xmlns:a16="http://schemas.microsoft.com/office/drawing/2014/main" id="{79FCC425-FE66-F44E-8B24-59BE88B84F59}"/>
              </a:ext>
            </a:extLst>
          </p:cNvPr>
          <p:cNvSpPr>
            <a:spLocks noGrp="1"/>
          </p:cNvSpPr>
          <p:nvPr>
            <p:ph type="body" sz="quarter" idx="12"/>
          </p:nvPr>
        </p:nvSpPr>
        <p:spPr>
          <a:xfrm>
            <a:off x="838200" y="1136895"/>
            <a:ext cx="5159375" cy="492614"/>
          </a:xfrm>
        </p:spPr>
        <p:txBody>
          <a:bodyPr>
            <a:noAutofit/>
          </a:bodyPr>
          <a:lstStyle>
            <a:lvl1pPr marL="0" indent="0">
              <a:buNone/>
              <a:defRPr sz="2800">
                <a:solidFill>
                  <a:schemeClr val="bg2"/>
                </a:solidFill>
              </a:defRPr>
            </a:lvl1pPr>
            <a:lvl2pPr marL="457200" indent="0">
              <a:buNone/>
              <a:defRPr sz="4400"/>
            </a:lvl2pPr>
            <a:lvl3pPr marL="914400" indent="0">
              <a:buNone/>
              <a:defRPr sz="4400"/>
            </a:lvl3pPr>
            <a:lvl4pPr marL="1371600" indent="0">
              <a:buNone/>
              <a:defRPr sz="4400"/>
            </a:lvl4pPr>
            <a:lvl5pPr marL="1828800" indent="0">
              <a:buNone/>
              <a:defRPr sz="4400"/>
            </a:lvl5pPr>
          </a:lstStyle>
          <a:p>
            <a:pPr lvl="0"/>
            <a:r>
              <a:rPr lang="en-US" dirty="0"/>
              <a:t>Edit Master text styles</a:t>
            </a:r>
          </a:p>
        </p:txBody>
      </p:sp>
      <p:sp>
        <p:nvSpPr>
          <p:cNvPr id="13" name="Text Placeholder 10">
            <a:extLst>
              <a:ext uri="{FF2B5EF4-FFF2-40B4-BE49-F238E27FC236}">
                <a16:creationId xmlns:a16="http://schemas.microsoft.com/office/drawing/2014/main" id="{EE015267-FE78-4646-83C2-CECC866DF018}"/>
              </a:ext>
            </a:extLst>
          </p:cNvPr>
          <p:cNvSpPr>
            <a:spLocks noGrp="1"/>
          </p:cNvSpPr>
          <p:nvPr>
            <p:ph type="body" sz="quarter" idx="13"/>
          </p:nvPr>
        </p:nvSpPr>
        <p:spPr>
          <a:xfrm>
            <a:off x="6196013" y="1136895"/>
            <a:ext cx="5159375" cy="492614"/>
          </a:xfrm>
        </p:spPr>
        <p:txBody>
          <a:bodyPr>
            <a:noAutofit/>
          </a:bodyPr>
          <a:lstStyle>
            <a:lvl1pPr marL="0" indent="0">
              <a:buNone/>
              <a:defRPr sz="2800">
                <a:solidFill>
                  <a:schemeClr val="bg2"/>
                </a:solidFill>
              </a:defRPr>
            </a:lvl1pPr>
            <a:lvl2pPr marL="457200" indent="0">
              <a:buNone/>
              <a:defRPr sz="4400"/>
            </a:lvl2pPr>
            <a:lvl3pPr marL="914400" indent="0">
              <a:buNone/>
              <a:defRPr sz="4400"/>
            </a:lvl3pPr>
            <a:lvl4pPr marL="1371600" indent="0">
              <a:buNone/>
              <a:defRPr sz="4400"/>
            </a:lvl4pPr>
            <a:lvl5pPr marL="1828800" indent="0">
              <a:buNone/>
              <a:defRPr sz="4400"/>
            </a:lvl5pPr>
          </a:lstStyle>
          <a:p>
            <a:pPr lvl="0"/>
            <a:r>
              <a:rPr lang="en-US" dirty="0"/>
              <a:t>Edit Master text styles</a:t>
            </a:r>
          </a:p>
        </p:txBody>
      </p:sp>
      <p:sp>
        <p:nvSpPr>
          <p:cNvPr id="7" name="Content Placeholder 5">
            <a:extLst>
              <a:ext uri="{FF2B5EF4-FFF2-40B4-BE49-F238E27FC236}">
                <a16:creationId xmlns:a16="http://schemas.microsoft.com/office/drawing/2014/main" id="{5DE1A512-6C53-E548-B15D-0A2D4E999820}"/>
              </a:ext>
            </a:extLst>
          </p:cNvPr>
          <p:cNvSpPr>
            <a:spLocks noGrp="1"/>
          </p:cNvSpPr>
          <p:nvPr>
            <p:ph sz="quarter" idx="10" hasCustomPrompt="1"/>
          </p:nvPr>
        </p:nvSpPr>
        <p:spPr>
          <a:xfrm>
            <a:off x="838200" y="346075"/>
            <a:ext cx="10515600" cy="703079"/>
          </a:xfrm>
        </p:spPr>
        <p:txBody>
          <a:bodyPr/>
          <a:lstStyle>
            <a:lvl1pPr marL="0" indent="0">
              <a:buNone/>
              <a:defRPr sz="4000">
                <a:solidFill>
                  <a:schemeClr val="bg2"/>
                </a:solidFill>
              </a:defRPr>
            </a:lvl1pPr>
          </a:lstStyle>
          <a:p>
            <a:pPr lvl="0"/>
            <a:r>
              <a:rPr lang="en-US" dirty="0"/>
              <a:t>Click to edit Master title style</a:t>
            </a:r>
          </a:p>
        </p:txBody>
      </p:sp>
    </p:spTree>
    <p:extLst>
      <p:ext uri="{BB962C8B-B14F-4D97-AF65-F5344CB8AC3E}">
        <p14:creationId xmlns:p14="http://schemas.microsoft.com/office/powerpoint/2010/main" val="1887395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with images ">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349F56D2-0079-5A4E-9FAB-99D6A670430B}"/>
              </a:ext>
            </a:extLst>
          </p:cNvPr>
          <p:cNvSpPr>
            <a:spLocks noGrp="1"/>
          </p:cNvSpPr>
          <p:nvPr>
            <p:ph type="pic" sz="quarter" idx="10"/>
          </p:nvPr>
        </p:nvSpPr>
        <p:spPr>
          <a:xfrm>
            <a:off x="838200" y="2462645"/>
            <a:ext cx="5179424" cy="3068072"/>
          </a:xfrm>
        </p:spPr>
        <p:txBody>
          <a:bodyPr/>
          <a:lstStyle/>
          <a:p>
            <a:endParaRPr lang="en-US" dirty="0"/>
          </a:p>
        </p:txBody>
      </p:sp>
      <p:sp>
        <p:nvSpPr>
          <p:cNvPr id="17" name="Picture Placeholder 12">
            <a:extLst>
              <a:ext uri="{FF2B5EF4-FFF2-40B4-BE49-F238E27FC236}">
                <a16:creationId xmlns:a16="http://schemas.microsoft.com/office/drawing/2014/main" id="{C9DA469E-868F-EB4A-8C08-FB855D98B2FE}"/>
              </a:ext>
            </a:extLst>
          </p:cNvPr>
          <p:cNvSpPr>
            <a:spLocks noGrp="1"/>
          </p:cNvSpPr>
          <p:nvPr>
            <p:ph type="pic" sz="quarter" idx="11"/>
          </p:nvPr>
        </p:nvSpPr>
        <p:spPr>
          <a:xfrm>
            <a:off x="6174376" y="2462645"/>
            <a:ext cx="5179424" cy="3068072"/>
          </a:xfrm>
        </p:spPr>
        <p:txBody>
          <a:bodyPr/>
          <a:lstStyle/>
          <a:p>
            <a:endParaRPr lang="en-US"/>
          </a:p>
        </p:txBody>
      </p:sp>
      <p:sp>
        <p:nvSpPr>
          <p:cNvPr id="22" name="Text Placeholder 21">
            <a:extLst>
              <a:ext uri="{FF2B5EF4-FFF2-40B4-BE49-F238E27FC236}">
                <a16:creationId xmlns:a16="http://schemas.microsoft.com/office/drawing/2014/main" id="{80DAA439-5D42-EF46-9049-E1A41FBBA60B}"/>
              </a:ext>
            </a:extLst>
          </p:cNvPr>
          <p:cNvSpPr>
            <a:spLocks noGrp="1"/>
          </p:cNvSpPr>
          <p:nvPr>
            <p:ph type="body" sz="quarter" idx="12" hasCustomPrompt="1"/>
          </p:nvPr>
        </p:nvSpPr>
        <p:spPr>
          <a:xfrm>
            <a:off x="838200" y="1111807"/>
            <a:ext cx="10515600" cy="1288184"/>
          </a:xfrm>
        </p:spPr>
        <p:txBody>
          <a:bodyPr>
            <a:normAutofit/>
          </a:bodyPr>
          <a:lstStyle>
            <a:lvl1pPr marL="0" indent="0">
              <a:buFontTx/>
              <a:buNone/>
              <a:defRPr sz="2400">
                <a:solidFill>
                  <a:schemeClr val="bg1"/>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Here is more text</a:t>
            </a:r>
          </a:p>
        </p:txBody>
      </p:sp>
      <p:sp>
        <p:nvSpPr>
          <p:cNvPr id="6" name="Content Placeholder 5">
            <a:extLst>
              <a:ext uri="{FF2B5EF4-FFF2-40B4-BE49-F238E27FC236}">
                <a16:creationId xmlns:a16="http://schemas.microsoft.com/office/drawing/2014/main" id="{FB53B5FC-75EC-7447-8B6A-95DB9FA749FF}"/>
              </a:ext>
            </a:extLst>
          </p:cNvPr>
          <p:cNvSpPr>
            <a:spLocks noGrp="1"/>
          </p:cNvSpPr>
          <p:nvPr>
            <p:ph sz="quarter" idx="13" hasCustomPrompt="1"/>
          </p:nvPr>
        </p:nvSpPr>
        <p:spPr>
          <a:xfrm>
            <a:off x="838200" y="346075"/>
            <a:ext cx="10515600" cy="703079"/>
          </a:xfrm>
        </p:spPr>
        <p:txBody>
          <a:bodyPr/>
          <a:lstStyle>
            <a:lvl1pPr marL="0" indent="0">
              <a:buNone/>
              <a:defRPr sz="4000">
                <a:solidFill>
                  <a:schemeClr val="bg2"/>
                </a:solidFill>
              </a:defRPr>
            </a:lvl1pPr>
          </a:lstStyle>
          <a:p>
            <a:pPr lvl="0"/>
            <a:r>
              <a:rPr lang="en-US" dirty="0"/>
              <a:t>Click to edit Master title style</a:t>
            </a:r>
          </a:p>
        </p:txBody>
      </p:sp>
    </p:spTree>
    <p:extLst>
      <p:ext uri="{BB962C8B-B14F-4D97-AF65-F5344CB8AC3E}">
        <p14:creationId xmlns:p14="http://schemas.microsoft.com/office/powerpoint/2010/main" val="977319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ption with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404897" y="346075"/>
            <a:ext cx="5948903" cy="5125454"/>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levelz</a:t>
            </a:r>
            <a:endParaRPr lang="en-US" dirty="0"/>
          </a:p>
        </p:txBody>
      </p:sp>
      <p:sp>
        <p:nvSpPr>
          <p:cNvPr id="10" name="Text Placeholder 3">
            <a:extLst>
              <a:ext uri="{FF2B5EF4-FFF2-40B4-BE49-F238E27FC236}">
                <a16:creationId xmlns:a16="http://schemas.microsoft.com/office/drawing/2014/main" id="{7EBA9D30-F2BC-8B49-AAA4-58605BAC4E83}"/>
              </a:ext>
            </a:extLst>
          </p:cNvPr>
          <p:cNvSpPr>
            <a:spLocks noGrp="1"/>
          </p:cNvSpPr>
          <p:nvPr>
            <p:ph type="body" sz="half" idx="2"/>
          </p:nvPr>
        </p:nvSpPr>
        <p:spPr>
          <a:xfrm>
            <a:off x="838200" y="1596955"/>
            <a:ext cx="4298498" cy="3896345"/>
          </a:xfrm>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Text Placeholder 3">
            <a:extLst>
              <a:ext uri="{FF2B5EF4-FFF2-40B4-BE49-F238E27FC236}">
                <a16:creationId xmlns:a16="http://schemas.microsoft.com/office/drawing/2014/main" id="{B5FC273E-74FE-2745-B332-9B66E1A6FB35}"/>
              </a:ext>
            </a:extLst>
          </p:cNvPr>
          <p:cNvSpPr>
            <a:spLocks noGrp="1"/>
          </p:cNvSpPr>
          <p:nvPr>
            <p:ph type="body" sz="half" idx="10"/>
          </p:nvPr>
        </p:nvSpPr>
        <p:spPr>
          <a:xfrm>
            <a:off x="838200" y="348598"/>
            <a:ext cx="4298498" cy="1110343"/>
          </a:xfrm>
        </p:spPr>
        <p:txBody>
          <a:bodyPr>
            <a:noAutofit/>
          </a:bodyPr>
          <a:lstStyle>
            <a:lvl1pPr marL="0" indent="0">
              <a:buNone/>
              <a:defRPr sz="4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725035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ption with Photo">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6B611CB1-091A-9F42-A819-40B56B6B47BF}"/>
              </a:ext>
            </a:extLst>
          </p:cNvPr>
          <p:cNvSpPr>
            <a:spLocks noGrp="1"/>
          </p:cNvSpPr>
          <p:nvPr>
            <p:ph type="body" sz="half" idx="2"/>
          </p:nvPr>
        </p:nvSpPr>
        <p:spPr>
          <a:xfrm>
            <a:off x="838200" y="1596955"/>
            <a:ext cx="4298498" cy="3896345"/>
          </a:xfrm>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Text Placeholder 3">
            <a:extLst>
              <a:ext uri="{FF2B5EF4-FFF2-40B4-BE49-F238E27FC236}">
                <a16:creationId xmlns:a16="http://schemas.microsoft.com/office/drawing/2014/main" id="{DAA3121C-8426-EE4D-B4F7-9E5BE516FB32}"/>
              </a:ext>
            </a:extLst>
          </p:cNvPr>
          <p:cNvSpPr>
            <a:spLocks noGrp="1"/>
          </p:cNvSpPr>
          <p:nvPr>
            <p:ph type="body" sz="half" idx="10"/>
          </p:nvPr>
        </p:nvSpPr>
        <p:spPr>
          <a:xfrm>
            <a:off x="838200" y="348598"/>
            <a:ext cx="4298498" cy="1110343"/>
          </a:xfrm>
        </p:spPr>
        <p:txBody>
          <a:bodyPr>
            <a:noAutofit/>
          </a:bodyPr>
          <a:lstStyle>
            <a:lvl1pPr marL="0" indent="0">
              <a:buNone/>
              <a:defRPr sz="4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 name="Picture Placeholder 3">
            <a:extLst>
              <a:ext uri="{FF2B5EF4-FFF2-40B4-BE49-F238E27FC236}">
                <a16:creationId xmlns:a16="http://schemas.microsoft.com/office/drawing/2014/main" id="{6E41A302-2653-3549-85CB-79372B885185}"/>
              </a:ext>
            </a:extLst>
          </p:cNvPr>
          <p:cNvSpPr>
            <a:spLocks noGrp="1"/>
          </p:cNvSpPr>
          <p:nvPr>
            <p:ph type="pic" sz="quarter" idx="11"/>
          </p:nvPr>
        </p:nvSpPr>
        <p:spPr>
          <a:xfrm>
            <a:off x="5377543" y="348598"/>
            <a:ext cx="6106432" cy="5144152"/>
          </a:xfrm>
        </p:spPr>
        <p:txBody>
          <a:bodyPr/>
          <a:lstStyle/>
          <a:p>
            <a:endParaRPr lang="en-US"/>
          </a:p>
        </p:txBody>
      </p:sp>
    </p:spTree>
    <p:extLst>
      <p:ext uri="{BB962C8B-B14F-4D97-AF65-F5344CB8AC3E}">
        <p14:creationId xmlns:p14="http://schemas.microsoft.com/office/powerpoint/2010/main" val="854679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Statement ">
    <p:spTree>
      <p:nvGrpSpPr>
        <p:cNvPr id="1" name=""/>
        <p:cNvGrpSpPr/>
        <p:nvPr/>
      </p:nvGrpSpPr>
      <p:grpSpPr>
        <a:xfrm>
          <a:off x="0" y="0"/>
          <a:ext cx="0" cy="0"/>
          <a:chOff x="0" y="0"/>
          <a:chExt cx="0" cy="0"/>
        </a:xfrm>
      </p:grpSpPr>
      <p:sp>
        <p:nvSpPr>
          <p:cNvPr id="2" name="Main slide content text">
            <a:extLst>
              <a:ext uri="{FF2B5EF4-FFF2-40B4-BE49-F238E27FC236}">
                <a16:creationId xmlns:a16="http://schemas.microsoft.com/office/drawing/2014/main" id="{10444066-94ED-2F4C-A6C5-A42B46EFB56D}"/>
              </a:ext>
            </a:extLst>
          </p:cNvPr>
          <p:cNvSpPr>
            <a:spLocks noGrp="1"/>
          </p:cNvSpPr>
          <p:nvPr>
            <p:ph type="body" sz="quarter" idx="20"/>
          </p:nvPr>
        </p:nvSpPr>
        <p:spPr>
          <a:xfrm>
            <a:off x="838201" y="2128543"/>
            <a:ext cx="10515600" cy="1690256"/>
          </a:xfrm>
        </p:spPr>
        <p:txBody>
          <a:bodyPr/>
          <a:lstStyle>
            <a:lvl1pPr>
              <a:defRPr>
                <a:solidFill>
                  <a:schemeClr val="bg1"/>
                </a:solidFill>
              </a:defRPr>
            </a:lvl1pPr>
          </a:lstStyle>
          <a:p>
            <a:r>
              <a:rPr lang="en-US" dirty="0"/>
              <a:t>This slide is for a single statement. Do not include too much text. People will read the slide instead of listening to you.</a:t>
            </a:r>
          </a:p>
        </p:txBody>
      </p:sp>
      <p:sp>
        <p:nvSpPr>
          <p:cNvPr id="4" name="Subtitle, if applicable">
            <a:extLst>
              <a:ext uri="{FF2B5EF4-FFF2-40B4-BE49-F238E27FC236}">
                <a16:creationId xmlns:a16="http://schemas.microsoft.com/office/drawing/2014/main" id="{3D47FB3D-A6D0-FD40-AF7F-279F650A7F80}"/>
              </a:ext>
            </a:extLst>
          </p:cNvPr>
          <p:cNvSpPr>
            <a:spLocks noGrp="1"/>
          </p:cNvSpPr>
          <p:nvPr>
            <p:ph sz="quarter" idx="19" hasCustomPrompt="1"/>
          </p:nvPr>
        </p:nvSpPr>
        <p:spPr>
          <a:xfrm>
            <a:off x="838201" y="1209087"/>
            <a:ext cx="10515600" cy="481659"/>
          </a:xfr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b="0" i="1">
                <a:solidFill>
                  <a:schemeClr val="bg2"/>
                </a:solidFill>
                <a:latin typeface="Georgia" panose="02040502050405020303"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a:t>Click to add subtitle, if applicable</a:t>
            </a:r>
          </a:p>
        </p:txBody>
      </p:sp>
      <p:sp>
        <p:nvSpPr>
          <p:cNvPr id="6" name="Content Placeholder 5">
            <a:extLst>
              <a:ext uri="{FF2B5EF4-FFF2-40B4-BE49-F238E27FC236}">
                <a16:creationId xmlns:a16="http://schemas.microsoft.com/office/drawing/2014/main" id="{597113B9-C9E0-F14F-9413-28BFB0EF4897}"/>
              </a:ext>
            </a:extLst>
          </p:cNvPr>
          <p:cNvSpPr>
            <a:spLocks noGrp="1"/>
          </p:cNvSpPr>
          <p:nvPr>
            <p:ph sz="quarter" idx="10" hasCustomPrompt="1"/>
          </p:nvPr>
        </p:nvSpPr>
        <p:spPr>
          <a:xfrm>
            <a:off x="838200" y="346075"/>
            <a:ext cx="10515600" cy="703079"/>
          </a:xfrm>
        </p:spPr>
        <p:txBody>
          <a:bodyPr/>
          <a:lstStyle>
            <a:lvl1pPr marL="0" indent="0">
              <a:buNone/>
              <a:defRPr sz="4000">
                <a:solidFill>
                  <a:schemeClr val="bg2"/>
                </a:solidFill>
              </a:defRPr>
            </a:lvl1pPr>
          </a:lstStyle>
          <a:p>
            <a:pPr lvl="0"/>
            <a:r>
              <a:rPr lang="en-US" dirty="0"/>
              <a:t>Click to edit Master title style</a:t>
            </a:r>
          </a:p>
        </p:txBody>
      </p:sp>
    </p:spTree>
    <p:extLst>
      <p:ext uri="{BB962C8B-B14F-4D97-AF65-F5344CB8AC3E}">
        <p14:creationId xmlns:p14="http://schemas.microsoft.com/office/powerpoint/2010/main" val="3298211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3708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2109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61" r:id="rId9"/>
    <p:sldLayoutId id="2147483662" r:id="rId10"/>
    <p:sldLayoutId id="2147483660" r:id="rId11"/>
  </p:sldLayoutIdLst>
  <p:txStyles>
    <p:titleStyle>
      <a:lvl1pPr algn="l" defTabSz="914400" rtl="0" eaLnBrk="1" latinLnBrk="0" hangingPunct="1">
        <a:lnSpc>
          <a:spcPct val="90000"/>
        </a:lnSpc>
        <a:spcBef>
          <a:spcPct val="0"/>
        </a:spcBef>
        <a:buNone/>
        <a:defRPr sz="4400"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D8F2E-28AE-F84C-A9AF-44F0AE474F39}"/>
              </a:ext>
            </a:extLst>
          </p:cNvPr>
          <p:cNvSpPr>
            <a:spLocks noGrp="1"/>
          </p:cNvSpPr>
          <p:nvPr>
            <p:ph type="ctrTitle"/>
          </p:nvPr>
        </p:nvSpPr>
        <p:spPr/>
        <p:txBody>
          <a:bodyPr>
            <a:normAutofit/>
          </a:bodyPr>
          <a:lstStyle/>
          <a:p>
            <a:r>
              <a:rPr lang="en-US" sz="6000" dirty="0"/>
              <a:t>TRUE COLORS ASSESSMENT</a:t>
            </a:r>
          </a:p>
        </p:txBody>
      </p:sp>
      <p:sp>
        <p:nvSpPr>
          <p:cNvPr id="3" name="Subtitle 2">
            <a:extLst>
              <a:ext uri="{FF2B5EF4-FFF2-40B4-BE49-F238E27FC236}">
                <a16:creationId xmlns:a16="http://schemas.microsoft.com/office/drawing/2014/main" id="{463F94B4-E357-7C40-82DD-4CAA26A4663A}"/>
              </a:ext>
            </a:extLst>
          </p:cNvPr>
          <p:cNvSpPr>
            <a:spLocks noGrp="1"/>
          </p:cNvSpPr>
          <p:nvPr>
            <p:ph type="subTitle" idx="1"/>
          </p:nvPr>
        </p:nvSpPr>
        <p:spPr>
          <a:xfrm>
            <a:off x="1524000" y="3154863"/>
            <a:ext cx="9144000" cy="1655762"/>
          </a:xfrm>
        </p:spPr>
        <p:txBody>
          <a:bodyPr/>
          <a:lstStyle/>
          <a:p>
            <a:r>
              <a:rPr lang="en-US" dirty="0"/>
              <a:t>Youth Leadership Symposium</a:t>
            </a:r>
          </a:p>
          <a:p>
            <a:r>
              <a:rPr lang="en-US" dirty="0"/>
              <a:t>Saturday, February 3, 2024</a:t>
            </a:r>
          </a:p>
        </p:txBody>
      </p:sp>
    </p:spTree>
    <p:extLst>
      <p:ext uri="{BB962C8B-B14F-4D97-AF65-F5344CB8AC3E}">
        <p14:creationId xmlns:p14="http://schemas.microsoft.com/office/powerpoint/2010/main" val="1908378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meline&#10;&#10;Description automatically generated">
            <a:extLst>
              <a:ext uri="{FF2B5EF4-FFF2-40B4-BE49-F238E27FC236}">
                <a16:creationId xmlns:a16="http://schemas.microsoft.com/office/drawing/2014/main" id="{32B0CCAB-7CBE-D358-896E-9212B1309562}"/>
              </a:ext>
            </a:extLst>
          </p:cNvPr>
          <p:cNvPicPr>
            <a:picLocks noChangeAspect="1"/>
          </p:cNvPicPr>
          <p:nvPr/>
        </p:nvPicPr>
        <p:blipFill rotWithShape="1">
          <a:blip r:embed="rId3">
            <a:extLst>
              <a:ext uri="{28A0092B-C50C-407E-A947-70E740481C1C}">
                <a14:useLocalDpi xmlns:a14="http://schemas.microsoft.com/office/drawing/2010/main" val="0"/>
              </a:ext>
            </a:extLst>
          </a:blip>
          <a:srcRect l="11155" t="12047" r="50120" b="51959"/>
          <a:stretch/>
        </p:blipFill>
        <p:spPr bwMode="auto">
          <a:xfrm>
            <a:off x="317863" y="373968"/>
            <a:ext cx="2876550" cy="3457575"/>
          </a:xfrm>
          <a:prstGeom prst="rect">
            <a:avLst/>
          </a:prstGeom>
          <a:noFill/>
          <a:ln>
            <a:noFill/>
          </a:ln>
          <a:extLst>
            <a:ext uri="{53640926-AAD7-44D8-BBD7-CCE9431645EC}">
              <a14:shadowObscured xmlns:a14="http://schemas.microsoft.com/office/drawing/2010/main"/>
            </a:ext>
          </a:extLst>
        </p:spPr>
      </p:pic>
      <p:pic>
        <p:nvPicPr>
          <p:cNvPr id="4" name="Picture 3" descr="Timeline&#10;&#10;Description automatically generated">
            <a:extLst>
              <a:ext uri="{FF2B5EF4-FFF2-40B4-BE49-F238E27FC236}">
                <a16:creationId xmlns:a16="http://schemas.microsoft.com/office/drawing/2014/main" id="{5B354EA0-5524-B431-8E56-99917DF711CF}"/>
              </a:ext>
            </a:extLst>
          </p:cNvPr>
          <p:cNvPicPr>
            <a:picLocks noChangeAspect="1"/>
          </p:cNvPicPr>
          <p:nvPr/>
        </p:nvPicPr>
        <p:blipFill rotWithShape="1">
          <a:blip r:embed="rId3">
            <a:extLst>
              <a:ext uri="{28A0092B-C50C-407E-A947-70E740481C1C}">
                <a14:useLocalDpi xmlns:a14="http://schemas.microsoft.com/office/drawing/2010/main" val="0"/>
              </a:ext>
            </a:extLst>
          </a:blip>
          <a:srcRect l="50521" t="12047" r="11395" b="52355"/>
          <a:stretch/>
        </p:blipFill>
        <p:spPr bwMode="auto">
          <a:xfrm>
            <a:off x="3267075" y="2241776"/>
            <a:ext cx="2828925" cy="3419475"/>
          </a:xfrm>
          <a:prstGeom prst="rect">
            <a:avLst/>
          </a:prstGeom>
          <a:noFill/>
          <a:ln>
            <a:noFill/>
          </a:ln>
          <a:extLst>
            <a:ext uri="{53640926-AAD7-44D8-BBD7-CCE9431645EC}">
              <a14:shadowObscured xmlns:a14="http://schemas.microsoft.com/office/drawing/2010/main"/>
            </a:ext>
          </a:extLst>
        </p:spPr>
      </p:pic>
      <p:pic>
        <p:nvPicPr>
          <p:cNvPr id="5" name="Picture 4" descr="Timeline&#10;&#10;Description automatically generated">
            <a:extLst>
              <a:ext uri="{FF2B5EF4-FFF2-40B4-BE49-F238E27FC236}">
                <a16:creationId xmlns:a16="http://schemas.microsoft.com/office/drawing/2014/main" id="{4C1AC7D6-F739-5514-A1EF-E23F5A62ACCC}"/>
              </a:ext>
            </a:extLst>
          </p:cNvPr>
          <p:cNvPicPr>
            <a:picLocks noChangeAspect="1"/>
          </p:cNvPicPr>
          <p:nvPr/>
        </p:nvPicPr>
        <p:blipFill rotWithShape="1">
          <a:blip r:embed="rId3">
            <a:extLst>
              <a:ext uri="{28A0092B-C50C-407E-A947-70E740481C1C}">
                <a14:useLocalDpi xmlns:a14="http://schemas.microsoft.com/office/drawing/2010/main" val="0"/>
              </a:ext>
            </a:extLst>
          </a:blip>
          <a:srcRect l="50136" t="48243" r="11523" b="16548"/>
          <a:stretch/>
        </p:blipFill>
        <p:spPr bwMode="auto">
          <a:xfrm>
            <a:off x="6150249" y="373968"/>
            <a:ext cx="2847340" cy="3381375"/>
          </a:xfrm>
          <a:prstGeom prst="rect">
            <a:avLst/>
          </a:prstGeom>
          <a:noFill/>
          <a:ln>
            <a:noFill/>
          </a:ln>
          <a:extLst>
            <a:ext uri="{53640926-AAD7-44D8-BBD7-CCE9431645EC}">
              <a14:shadowObscured xmlns:a14="http://schemas.microsoft.com/office/drawing/2010/main"/>
            </a:ext>
          </a:extLst>
        </p:spPr>
      </p:pic>
      <p:pic>
        <p:nvPicPr>
          <p:cNvPr id="8" name="Picture 7" descr="Timeline&#10;&#10;Description automatically generated">
            <a:extLst>
              <a:ext uri="{FF2B5EF4-FFF2-40B4-BE49-F238E27FC236}">
                <a16:creationId xmlns:a16="http://schemas.microsoft.com/office/drawing/2014/main" id="{D8A16618-502E-DFDC-42D9-D42B2BD3F7EB}"/>
              </a:ext>
            </a:extLst>
          </p:cNvPr>
          <p:cNvPicPr>
            <a:picLocks noChangeAspect="1"/>
          </p:cNvPicPr>
          <p:nvPr/>
        </p:nvPicPr>
        <p:blipFill rotWithShape="1">
          <a:blip r:embed="rId3">
            <a:extLst>
              <a:ext uri="{28A0092B-C50C-407E-A947-70E740481C1C}">
                <a14:useLocalDpi xmlns:a14="http://schemas.microsoft.com/office/drawing/2010/main" val="0"/>
              </a:ext>
            </a:extLst>
          </a:blip>
          <a:srcRect l="11284" t="47942" r="49991" b="16361"/>
          <a:stretch/>
        </p:blipFill>
        <p:spPr bwMode="auto">
          <a:xfrm>
            <a:off x="9076875" y="2241776"/>
            <a:ext cx="2876550" cy="3429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2450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2E221916-635A-4044-A557-7CFCD5F00818}"/>
              </a:ext>
            </a:extLst>
          </p:cNvPr>
          <p:cNvSpPr txBox="1">
            <a:spLocks/>
          </p:cNvSpPr>
          <p:nvPr/>
        </p:nvSpPr>
        <p:spPr>
          <a:xfrm>
            <a:off x="838200" y="346075"/>
            <a:ext cx="10515600" cy="7030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40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bg2"/>
                </a:solidFill>
              </a:rPr>
              <a:t>Leadership Styles:</a:t>
            </a:r>
          </a:p>
        </p:txBody>
      </p:sp>
      <p:sp>
        <p:nvSpPr>
          <p:cNvPr id="2" name="Content Placeholder 2">
            <a:extLst>
              <a:ext uri="{FF2B5EF4-FFF2-40B4-BE49-F238E27FC236}">
                <a16:creationId xmlns:a16="http://schemas.microsoft.com/office/drawing/2014/main" id="{8C978177-3EB1-0675-83AD-9FCA719E4AD9}"/>
              </a:ext>
            </a:extLst>
          </p:cNvPr>
          <p:cNvSpPr>
            <a:spLocks noGrp="1"/>
          </p:cNvSpPr>
          <p:nvPr>
            <p:ph idx="1"/>
          </p:nvPr>
        </p:nvSpPr>
        <p:spPr>
          <a:xfrm>
            <a:off x="838200" y="1271135"/>
            <a:ext cx="10515600" cy="4316865"/>
          </a:xfrm>
        </p:spPr>
        <p:txBody>
          <a:bodyPr>
            <a:normAutofit fontScale="70000" lnSpcReduction="20000"/>
          </a:bodyPr>
          <a:lstStyle/>
          <a:p>
            <a:r>
              <a:rPr lang="en-US" b="1" dirty="0">
                <a:solidFill>
                  <a:srgbClr val="00B0F0"/>
                </a:solidFill>
              </a:rPr>
              <a:t>BLUE (Nurturer, relationship-centered)</a:t>
            </a:r>
            <a:r>
              <a:rPr lang="en-US" dirty="0"/>
              <a:t>:</a:t>
            </a:r>
          </a:p>
          <a:p>
            <a:pPr lvl="1"/>
            <a:r>
              <a:rPr lang="en-US" dirty="0"/>
              <a:t>Expects others to express views</a:t>
            </a:r>
          </a:p>
          <a:p>
            <a:pPr lvl="1"/>
            <a:r>
              <a:rPr lang="en-US" dirty="0"/>
              <a:t>Assumes “family spirit”</a:t>
            </a:r>
          </a:p>
          <a:p>
            <a:pPr lvl="1"/>
            <a:r>
              <a:rPr lang="en-US" dirty="0"/>
              <a:t>Works to develop others’ potential</a:t>
            </a:r>
          </a:p>
          <a:p>
            <a:pPr lvl="1"/>
            <a:r>
              <a:rPr lang="en-US" dirty="0"/>
              <a:t>Individuals oriented</a:t>
            </a:r>
          </a:p>
          <a:p>
            <a:pPr lvl="1"/>
            <a:r>
              <a:rPr lang="en-US" dirty="0"/>
              <a:t>Democratic, unstructured approach</a:t>
            </a:r>
          </a:p>
          <a:p>
            <a:pPr lvl="1"/>
            <a:r>
              <a:rPr lang="en-US" dirty="0"/>
              <a:t>Encourages change via human potential</a:t>
            </a:r>
          </a:p>
          <a:p>
            <a:pPr lvl="1"/>
            <a:r>
              <a:rPr lang="en-US" dirty="0"/>
              <a:t>Expects people to develop their potential</a:t>
            </a:r>
          </a:p>
          <a:p>
            <a:pPr lvl="1"/>
            <a:endParaRPr lang="en-US" dirty="0"/>
          </a:p>
          <a:p>
            <a:r>
              <a:rPr lang="en-US" b="1" dirty="0">
                <a:solidFill>
                  <a:srgbClr val="FFCC00"/>
                </a:solidFill>
              </a:rPr>
              <a:t>GOLD (Stabilizer, institution-oriented)</a:t>
            </a:r>
            <a:r>
              <a:rPr lang="en-US" dirty="0"/>
              <a:t>:</a:t>
            </a:r>
          </a:p>
          <a:p>
            <a:pPr lvl="1"/>
            <a:r>
              <a:rPr lang="en-US" dirty="0"/>
              <a:t>Expects punctuality, order and loyalty</a:t>
            </a:r>
          </a:p>
          <a:p>
            <a:pPr lvl="1"/>
            <a:r>
              <a:rPr lang="en-US" dirty="0"/>
              <a:t>Assumes “right” way to do things</a:t>
            </a:r>
          </a:p>
          <a:p>
            <a:pPr lvl="1"/>
            <a:r>
              <a:rPr lang="en-US" dirty="0"/>
              <a:t>Rules oriented</a:t>
            </a:r>
          </a:p>
          <a:p>
            <a:pPr lvl="1"/>
            <a:r>
              <a:rPr lang="en-US" dirty="0"/>
              <a:t>Detailed/thorough approach</a:t>
            </a:r>
          </a:p>
          <a:p>
            <a:pPr lvl="1"/>
            <a:r>
              <a:rPr lang="en-US" dirty="0"/>
              <a:t>Change can be challenging</a:t>
            </a:r>
          </a:p>
          <a:p>
            <a:pPr lvl="1"/>
            <a:r>
              <a:rPr lang="en-US" dirty="0"/>
              <a:t>Expects people to follow through on their roles</a:t>
            </a:r>
          </a:p>
        </p:txBody>
      </p:sp>
      <p:pic>
        <p:nvPicPr>
          <p:cNvPr id="3" name="Picture 2" descr="Blue's Clues &amp; You - Official TV Series | Nick Jr. US">
            <a:extLst>
              <a:ext uri="{FF2B5EF4-FFF2-40B4-BE49-F238E27FC236}">
                <a16:creationId xmlns:a16="http://schemas.microsoft.com/office/drawing/2014/main" id="{751D02D2-EB47-609B-77BE-218161C251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4413" y="1346809"/>
            <a:ext cx="1776581" cy="18991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C-3PO - Wikipedia">
            <a:extLst>
              <a:ext uri="{FF2B5EF4-FFF2-40B4-BE49-F238E27FC236}">
                <a16:creationId xmlns:a16="http://schemas.microsoft.com/office/drawing/2014/main" id="{A48A10D3-7E9E-8CA1-7533-FED79DB946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4801" y="3467894"/>
            <a:ext cx="1015803" cy="1946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365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2E221916-635A-4044-A557-7CFCD5F00818}"/>
              </a:ext>
            </a:extLst>
          </p:cNvPr>
          <p:cNvSpPr txBox="1">
            <a:spLocks/>
          </p:cNvSpPr>
          <p:nvPr/>
        </p:nvSpPr>
        <p:spPr>
          <a:xfrm>
            <a:off x="838200" y="346075"/>
            <a:ext cx="10515600" cy="7030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40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bg2"/>
                </a:solidFill>
              </a:rPr>
              <a:t>Leadership Styles Cont.:</a:t>
            </a:r>
          </a:p>
        </p:txBody>
      </p:sp>
      <p:sp>
        <p:nvSpPr>
          <p:cNvPr id="2" name="Content Placeholder 2">
            <a:extLst>
              <a:ext uri="{FF2B5EF4-FFF2-40B4-BE49-F238E27FC236}">
                <a16:creationId xmlns:a16="http://schemas.microsoft.com/office/drawing/2014/main" id="{8C978177-3EB1-0675-83AD-9FCA719E4AD9}"/>
              </a:ext>
            </a:extLst>
          </p:cNvPr>
          <p:cNvSpPr>
            <a:spLocks noGrp="1"/>
          </p:cNvSpPr>
          <p:nvPr>
            <p:ph idx="1"/>
          </p:nvPr>
        </p:nvSpPr>
        <p:spPr>
          <a:xfrm>
            <a:off x="838200" y="1271135"/>
            <a:ext cx="10515600" cy="4491036"/>
          </a:xfrm>
        </p:spPr>
        <p:txBody>
          <a:bodyPr>
            <a:normAutofit fontScale="62500" lnSpcReduction="20000"/>
          </a:bodyPr>
          <a:lstStyle/>
          <a:p>
            <a:r>
              <a:rPr lang="en-US" b="1" dirty="0">
                <a:solidFill>
                  <a:srgbClr val="00B050"/>
                </a:solidFill>
              </a:rPr>
              <a:t>GREEN (Visionary, strategically-centered)</a:t>
            </a:r>
            <a:r>
              <a:rPr lang="en-US" dirty="0"/>
              <a:t>:</a:t>
            </a:r>
          </a:p>
          <a:p>
            <a:pPr lvl="1"/>
            <a:r>
              <a:rPr lang="en-US" dirty="0"/>
              <a:t>Expects intelligence and competence</a:t>
            </a:r>
          </a:p>
          <a:p>
            <a:pPr lvl="1"/>
            <a:r>
              <a:rPr lang="en-US" dirty="0"/>
              <a:t>Assumes task relevancy</a:t>
            </a:r>
          </a:p>
          <a:p>
            <a:pPr lvl="1"/>
            <a:r>
              <a:rPr lang="en-US" dirty="0"/>
              <a:t>Seeks way to improve systems</a:t>
            </a:r>
          </a:p>
          <a:p>
            <a:pPr lvl="1"/>
            <a:r>
              <a:rPr lang="en-US" dirty="0"/>
              <a:t>Visionary</a:t>
            </a:r>
          </a:p>
          <a:p>
            <a:pPr lvl="1"/>
            <a:r>
              <a:rPr lang="en-US" dirty="0"/>
              <a:t>Analytical</a:t>
            </a:r>
          </a:p>
          <a:p>
            <a:pPr lvl="1"/>
            <a:r>
              <a:rPr lang="en-US" dirty="0"/>
              <a:t>Encourages change for improvement</a:t>
            </a:r>
          </a:p>
          <a:p>
            <a:pPr lvl="1"/>
            <a:r>
              <a:rPr lang="en-US" dirty="0"/>
              <a:t>Constantly “in process” of change</a:t>
            </a:r>
          </a:p>
          <a:p>
            <a:pPr lvl="1"/>
            <a:r>
              <a:rPr lang="en-US" dirty="0"/>
              <a:t>Expects people to follow through	</a:t>
            </a:r>
          </a:p>
          <a:p>
            <a:pPr lvl="1"/>
            <a:endParaRPr lang="en-US" dirty="0"/>
          </a:p>
          <a:p>
            <a:r>
              <a:rPr lang="en-US" b="1" dirty="0">
                <a:solidFill>
                  <a:srgbClr val="FF6600"/>
                </a:solidFill>
              </a:rPr>
              <a:t>ORANGE (Trouble-shooter, action-oriented)</a:t>
            </a:r>
            <a:r>
              <a:rPr lang="en-US" dirty="0"/>
              <a:t>:</a:t>
            </a:r>
          </a:p>
          <a:p>
            <a:pPr lvl="1"/>
            <a:r>
              <a:rPr lang="en-US" dirty="0"/>
              <a:t>Expects quick action</a:t>
            </a:r>
          </a:p>
          <a:p>
            <a:pPr lvl="1"/>
            <a:r>
              <a:rPr lang="en-US" dirty="0"/>
              <a:t>Assumes flexibility</a:t>
            </a:r>
          </a:p>
          <a:p>
            <a:pPr lvl="1"/>
            <a:r>
              <a:rPr lang="en-US" dirty="0"/>
              <a:t>Works in the here and now</a:t>
            </a:r>
          </a:p>
          <a:p>
            <a:pPr lvl="1"/>
            <a:r>
              <a:rPr lang="en-US" dirty="0"/>
              <a:t>Performance oriented</a:t>
            </a:r>
          </a:p>
          <a:p>
            <a:pPr lvl="1"/>
            <a:r>
              <a:rPr lang="en-US" dirty="0"/>
              <a:t>Flexible approach</a:t>
            </a:r>
          </a:p>
          <a:p>
            <a:pPr lvl="1"/>
            <a:r>
              <a:rPr lang="en-US" dirty="0"/>
              <a:t>Welcomes change and institutes changes quickly</a:t>
            </a:r>
          </a:p>
          <a:p>
            <a:pPr lvl="1"/>
            <a:r>
              <a:rPr lang="en-US" dirty="0"/>
              <a:t>Expects people to “make it fun”</a:t>
            </a:r>
          </a:p>
        </p:txBody>
      </p:sp>
      <p:pic>
        <p:nvPicPr>
          <p:cNvPr id="3" name="Picture 4" descr="Kermit the Frog - IMDb">
            <a:extLst>
              <a:ext uri="{FF2B5EF4-FFF2-40B4-BE49-F238E27FC236}">
                <a16:creationId xmlns:a16="http://schemas.microsoft.com/office/drawing/2014/main" id="{9F01978C-DEF4-F654-129A-D9FD9543E8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1276" y="1271135"/>
            <a:ext cx="1346536" cy="16836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Finding Nemo / Characters - TV Tropes">
            <a:extLst>
              <a:ext uri="{FF2B5EF4-FFF2-40B4-BE49-F238E27FC236}">
                <a16:creationId xmlns:a16="http://schemas.microsoft.com/office/drawing/2014/main" id="{87EFC73A-060B-A831-DB9D-A89A13CBB5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311" y="3516653"/>
            <a:ext cx="2174465" cy="1683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83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661BBE-8A20-9044-8C06-40FCB9C657FA}"/>
              </a:ext>
            </a:extLst>
          </p:cNvPr>
          <p:cNvSpPr>
            <a:spLocks noGrp="1"/>
          </p:cNvSpPr>
          <p:nvPr>
            <p:ph idx="1"/>
          </p:nvPr>
        </p:nvSpPr>
        <p:spPr>
          <a:xfrm>
            <a:off x="5152571" y="567762"/>
            <a:ext cx="6201230" cy="5441152"/>
          </a:xfrm>
        </p:spPr>
        <p:txBody>
          <a:bodyPr>
            <a:normAutofit fontScale="47500" lnSpcReduction="20000"/>
          </a:bodyPr>
          <a:lstStyle/>
          <a:p>
            <a:r>
              <a:rPr lang="en-US" b="1" dirty="0">
                <a:solidFill>
                  <a:srgbClr val="00B0F0"/>
                </a:solidFill>
              </a:rPr>
              <a:t>BLUE</a:t>
            </a:r>
            <a:endParaRPr lang="en-US" dirty="0"/>
          </a:p>
          <a:p>
            <a:pPr lvl="1"/>
            <a:r>
              <a:rPr lang="en-US" dirty="0"/>
              <a:t>Placing the “system as a priority over the people</a:t>
            </a:r>
          </a:p>
          <a:p>
            <a:pPr lvl="1"/>
            <a:r>
              <a:rPr lang="en-US" dirty="0"/>
              <a:t>Conflict</a:t>
            </a:r>
          </a:p>
          <a:p>
            <a:pPr lvl="1"/>
            <a:r>
              <a:rPr lang="en-US" dirty="0"/>
              <a:t>Negative criticism</a:t>
            </a:r>
          </a:p>
          <a:p>
            <a:pPr lvl="1"/>
            <a:r>
              <a:rPr lang="en-US" dirty="0"/>
              <a:t>Being compared to others and not evaluated as an individual</a:t>
            </a:r>
          </a:p>
          <a:p>
            <a:r>
              <a:rPr lang="en-US" b="1" dirty="0">
                <a:solidFill>
                  <a:srgbClr val="FFCC00"/>
                </a:solidFill>
              </a:rPr>
              <a:t>GOLD</a:t>
            </a:r>
            <a:endParaRPr lang="en-US" dirty="0"/>
          </a:p>
          <a:p>
            <a:pPr lvl="1"/>
            <a:r>
              <a:rPr lang="en-US" dirty="0"/>
              <a:t>Ambiguous demands</a:t>
            </a:r>
          </a:p>
          <a:p>
            <a:pPr lvl="1"/>
            <a:r>
              <a:rPr lang="en-US" dirty="0"/>
              <a:t>Disorganization</a:t>
            </a:r>
          </a:p>
          <a:p>
            <a:pPr lvl="1"/>
            <a:r>
              <a:rPr lang="en-US" dirty="0"/>
              <a:t>Irresponsibility of others</a:t>
            </a:r>
          </a:p>
          <a:p>
            <a:pPr lvl="1"/>
            <a:r>
              <a:rPr lang="en-US" dirty="0"/>
              <a:t>Changing details</a:t>
            </a:r>
          </a:p>
          <a:p>
            <a:r>
              <a:rPr lang="en-US" b="1" dirty="0">
                <a:solidFill>
                  <a:srgbClr val="00B050"/>
                </a:solidFill>
              </a:rPr>
              <a:t>GREEN</a:t>
            </a:r>
            <a:endParaRPr lang="en-US" dirty="0"/>
          </a:p>
          <a:p>
            <a:pPr lvl="1"/>
            <a:r>
              <a:rPr lang="en-US" dirty="0"/>
              <a:t>Lack of independence</a:t>
            </a:r>
          </a:p>
          <a:p>
            <a:pPr lvl="1"/>
            <a:r>
              <a:rPr lang="en-US" dirty="0"/>
              <a:t>Incompetence</a:t>
            </a:r>
          </a:p>
          <a:p>
            <a:pPr lvl="1"/>
            <a:r>
              <a:rPr lang="en-US" dirty="0"/>
              <a:t>Lack of options</a:t>
            </a:r>
          </a:p>
          <a:p>
            <a:pPr lvl="1"/>
            <a:r>
              <a:rPr lang="en-US" dirty="0"/>
              <a:t>Inability to use or display knowledge</a:t>
            </a:r>
          </a:p>
          <a:p>
            <a:pPr lvl="1"/>
            <a:r>
              <a:rPr lang="en-US" dirty="0"/>
              <a:t>Subjective judgement</a:t>
            </a:r>
          </a:p>
          <a:p>
            <a:r>
              <a:rPr lang="en-US" b="1" dirty="0">
                <a:solidFill>
                  <a:srgbClr val="FF6600"/>
                </a:solidFill>
              </a:rPr>
              <a:t>ORANGE</a:t>
            </a:r>
            <a:endParaRPr lang="en-US" dirty="0"/>
          </a:p>
          <a:p>
            <a:pPr lvl="1"/>
            <a:r>
              <a:rPr lang="en-US" dirty="0"/>
              <a:t>Rules</a:t>
            </a:r>
          </a:p>
          <a:p>
            <a:pPr lvl="1"/>
            <a:r>
              <a:rPr lang="en-US" dirty="0"/>
              <a:t>Responsibility</a:t>
            </a:r>
          </a:p>
          <a:p>
            <a:pPr lvl="1"/>
            <a:r>
              <a:rPr lang="en-US" dirty="0"/>
              <a:t>Redundancy</a:t>
            </a:r>
          </a:p>
          <a:p>
            <a:pPr lvl="1"/>
            <a:r>
              <a:rPr lang="en-US" dirty="0"/>
              <a:t>Deadlines</a:t>
            </a:r>
          </a:p>
          <a:p>
            <a:pPr lvl="1"/>
            <a:r>
              <a:rPr lang="en-US" dirty="0"/>
              <a:t>Stuck in a lecture only class</a:t>
            </a:r>
          </a:p>
          <a:p>
            <a:pPr lvl="1"/>
            <a:r>
              <a:rPr lang="en-US" dirty="0"/>
              <a:t>Structure</a:t>
            </a:r>
          </a:p>
          <a:p>
            <a:pPr lvl="1"/>
            <a:r>
              <a:rPr lang="en-US" dirty="0"/>
              <a:t>Emphasis on process over results</a:t>
            </a:r>
          </a:p>
          <a:p>
            <a:pPr lvl="1"/>
            <a:endParaRPr lang="en-US" dirty="0"/>
          </a:p>
          <a:p>
            <a:endParaRPr lang="en-US" dirty="0"/>
          </a:p>
          <a:p>
            <a:endParaRPr lang="en-US" dirty="0"/>
          </a:p>
        </p:txBody>
      </p:sp>
      <p:sp>
        <p:nvSpPr>
          <p:cNvPr id="3" name="Text Placeholder 2">
            <a:extLst>
              <a:ext uri="{FF2B5EF4-FFF2-40B4-BE49-F238E27FC236}">
                <a16:creationId xmlns:a16="http://schemas.microsoft.com/office/drawing/2014/main" id="{A541B656-A0FB-5642-A784-291E74FE7F93}"/>
              </a:ext>
            </a:extLst>
          </p:cNvPr>
          <p:cNvSpPr>
            <a:spLocks noGrp="1"/>
          </p:cNvSpPr>
          <p:nvPr>
            <p:ph type="body" sz="half" idx="4294967295"/>
          </p:nvPr>
        </p:nvSpPr>
        <p:spPr>
          <a:xfrm>
            <a:off x="839787" y="1690475"/>
            <a:ext cx="3932237" cy="3889656"/>
          </a:xfrm>
        </p:spPr>
        <p:txBody>
          <a:bodyPr>
            <a:normAutofit lnSpcReduction="10000"/>
          </a:bodyPr>
          <a:lstStyle/>
          <a:p>
            <a:pPr marL="0" indent="0">
              <a:buNone/>
            </a:pPr>
            <a:r>
              <a:rPr lang="en-US" b="0" i="0" dirty="0">
                <a:solidFill>
                  <a:srgbClr val="333333"/>
                </a:solidFill>
                <a:effectLst/>
                <a:latin typeface="Open Sans" panose="020B0606030504020204" pitchFamily="34" charset="0"/>
              </a:rPr>
              <a:t>“In times of stress, the best thing we can do for each other is to listen with our ears and our hearts and to be assured that our questions are just as important as our answers.” – Fred Rogers</a:t>
            </a:r>
            <a:endParaRPr lang="en-US" dirty="0"/>
          </a:p>
        </p:txBody>
      </p:sp>
      <p:sp>
        <p:nvSpPr>
          <p:cNvPr id="6" name="Content Placeholder 5">
            <a:extLst>
              <a:ext uri="{FF2B5EF4-FFF2-40B4-BE49-F238E27FC236}">
                <a16:creationId xmlns:a16="http://schemas.microsoft.com/office/drawing/2014/main" id="{A06D12E8-EE38-A64D-961D-76DE2629AB9C}"/>
              </a:ext>
            </a:extLst>
          </p:cNvPr>
          <p:cNvSpPr txBox="1">
            <a:spLocks/>
          </p:cNvSpPr>
          <p:nvPr/>
        </p:nvSpPr>
        <p:spPr>
          <a:xfrm>
            <a:off x="838200" y="346075"/>
            <a:ext cx="4171122" cy="25959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4000" kern="1200">
                <a:solidFill>
                  <a:schemeClr val="accent6"/>
                </a:solidFill>
                <a:latin typeface="+mn-lt"/>
                <a:ea typeface="+mn-ea"/>
                <a:cs typeface="+mn-cs"/>
              </a:defRPr>
            </a:lvl1pPr>
            <a:lvl2pPr marL="457200" indent="0" algn="l" defTabSz="914400" rtl="0" eaLnBrk="1" latinLnBrk="0" hangingPunct="1">
              <a:lnSpc>
                <a:spcPct val="90000"/>
              </a:lnSpc>
              <a:spcBef>
                <a:spcPts val="500"/>
              </a:spcBef>
              <a:buFont typeface="Arial"/>
              <a:buNone/>
              <a:defRPr sz="1400" kern="1200">
                <a:solidFill>
                  <a:schemeClr val="accent6"/>
                </a:solidFill>
                <a:latin typeface="+mn-lt"/>
                <a:ea typeface="+mn-ea"/>
                <a:cs typeface="+mn-cs"/>
              </a:defRPr>
            </a:lvl2pPr>
            <a:lvl3pPr marL="914400" indent="0" algn="l" defTabSz="914400" rtl="0" eaLnBrk="1" latinLnBrk="0" hangingPunct="1">
              <a:lnSpc>
                <a:spcPct val="90000"/>
              </a:lnSpc>
              <a:spcBef>
                <a:spcPts val="500"/>
              </a:spcBef>
              <a:buFont typeface="Arial"/>
              <a:buNone/>
              <a:defRPr sz="1200" kern="1200">
                <a:solidFill>
                  <a:schemeClr val="accent6"/>
                </a:solidFill>
                <a:latin typeface="+mn-lt"/>
                <a:ea typeface="+mn-ea"/>
                <a:cs typeface="+mn-cs"/>
              </a:defRPr>
            </a:lvl3pPr>
            <a:lvl4pPr marL="1371600" indent="0" algn="l" defTabSz="914400" rtl="0" eaLnBrk="1" latinLnBrk="0" hangingPunct="1">
              <a:lnSpc>
                <a:spcPct val="90000"/>
              </a:lnSpc>
              <a:spcBef>
                <a:spcPts val="500"/>
              </a:spcBef>
              <a:buFont typeface="Arial"/>
              <a:buNone/>
              <a:defRPr sz="1000" kern="1200">
                <a:solidFill>
                  <a:schemeClr val="accent6"/>
                </a:solidFill>
                <a:latin typeface="+mn-lt"/>
                <a:ea typeface="+mn-ea"/>
                <a:cs typeface="+mn-cs"/>
              </a:defRPr>
            </a:lvl4pPr>
            <a:lvl5pPr marL="1828800" indent="0" algn="l" defTabSz="914400" rtl="0" eaLnBrk="1" latinLnBrk="0" hangingPunct="1">
              <a:lnSpc>
                <a:spcPct val="90000"/>
              </a:lnSpc>
              <a:spcBef>
                <a:spcPts val="500"/>
              </a:spcBef>
              <a:buFont typeface="Arial"/>
              <a:buNone/>
              <a:defRPr sz="1000" kern="1200">
                <a:solidFill>
                  <a:schemeClr val="accent6"/>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r>
              <a:rPr lang="en-US" dirty="0">
                <a:solidFill>
                  <a:schemeClr val="bg2"/>
                </a:solidFill>
              </a:rPr>
              <a:t>Student Stressors:</a:t>
            </a:r>
          </a:p>
        </p:txBody>
      </p:sp>
    </p:spTree>
    <p:extLst>
      <p:ext uri="{BB962C8B-B14F-4D97-AF65-F5344CB8AC3E}">
        <p14:creationId xmlns:p14="http://schemas.microsoft.com/office/powerpoint/2010/main" val="3781463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897E0-B152-294E-A85A-CF15639B7573}"/>
              </a:ext>
            </a:extLst>
          </p:cNvPr>
          <p:cNvSpPr>
            <a:spLocks noGrp="1"/>
          </p:cNvSpPr>
          <p:nvPr>
            <p:ph type="title" idx="4294967295"/>
          </p:nvPr>
        </p:nvSpPr>
        <p:spPr>
          <a:xfrm>
            <a:off x="838200" y="816090"/>
            <a:ext cx="2108200" cy="653184"/>
          </a:xfrm>
        </p:spPr>
        <p:txBody>
          <a:bodyPr>
            <a:normAutofit fontScale="90000"/>
          </a:bodyPr>
          <a:lstStyle/>
          <a:p>
            <a:r>
              <a:rPr lang="en-US" dirty="0"/>
              <a:t>Working with </a:t>
            </a:r>
            <a:r>
              <a:rPr lang="en-US" b="1" dirty="0">
                <a:solidFill>
                  <a:srgbClr val="00B0F0"/>
                </a:solidFill>
              </a:rPr>
              <a:t>BLUE</a:t>
            </a:r>
          </a:p>
        </p:txBody>
      </p:sp>
      <p:pic>
        <p:nvPicPr>
          <p:cNvPr id="3" name="Picture 2">
            <a:extLst>
              <a:ext uri="{FF2B5EF4-FFF2-40B4-BE49-F238E27FC236}">
                <a16:creationId xmlns:a16="http://schemas.microsoft.com/office/drawing/2014/main" id="{73E2F45D-29F3-E051-FBB0-2C4D86D148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46400" y="387939"/>
            <a:ext cx="7151914" cy="5502236"/>
          </a:xfrm>
          <a:prstGeom prst="rect">
            <a:avLst/>
          </a:prstGeom>
          <a:noFill/>
          <a:ln>
            <a:noFill/>
          </a:ln>
        </p:spPr>
      </p:pic>
    </p:spTree>
    <p:extLst>
      <p:ext uri="{BB962C8B-B14F-4D97-AF65-F5344CB8AC3E}">
        <p14:creationId xmlns:p14="http://schemas.microsoft.com/office/powerpoint/2010/main" val="264327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897E0-B152-294E-A85A-CF15639B7573}"/>
              </a:ext>
            </a:extLst>
          </p:cNvPr>
          <p:cNvSpPr>
            <a:spLocks noGrp="1"/>
          </p:cNvSpPr>
          <p:nvPr>
            <p:ph type="title" idx="4294967295"/>
          </p:nvPr>
        </p:nvSpPr>
        <p:spPr>
          <a:xfrm>
            <a:off x="838200" y="816090"/>
            <a:ext cx="2108200" cy="653184"/>
          </a:xfrm>
        </p:spPr>
        <p:txBody>
          <a:bodyPr>
            <a:normAutofit fontScale="90000"/>
          </a:bodyPr>
          <a:lstStyle/>
          <a:p>
            <a:r>
              <a:rPr lang="en-US" dirty="0"/>
              <a:t>Working with </a:t>
            </a:r>
            <a:r>
              <a:rPr lang="en-US" b="1" dirty="0">
                <a:solidFill>
                  <a:srgbClr val="FFCC00"/>
                </a:solidFill>
              </a:rPr>
              <a:t>GOLD</a:t>
            </a:r>
            <a:endParaRPr lang="en-US" b="1" dirty="0">
              <a:solidFill>
                <a:srgbClr val="00B0F0"/>
              </a:solidFill>
            </a:endParaRPr>
          </a:p>
        </p:txBody>
      </p:sp>
      <p:pic>
        <p:nvPicPr>
          <p:cNvPr id="4" name="Picture 3">
            <a:extLst>
              <a:ext uri="{FF2B5EF4-FFF2-40B4-BE49-F238E27FC236}">
                <a16:creationId xmlns:a16="http://schemas.microsoft.com/office/drawing/2014/main" id="{327AA014-A773-37A8-626B-FE3BD6E1F5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46400" y="290286"/>
            <a:ext cx="7333885" cy="5617028"/>
          </a:xfrm>
          <a:prstGeom prst="rect">
            <a:avLst/>
          </a:prstGeom>
          <a:noFill/>
          <a:ln>
            <a:noFill/>
          </a:ln>
        </p:spPr>
      </p:pic>
    </p:spTree>
    <p:extLst>
      <p:ext uri="{BB962C8B-B14F-4D97-AF65-F5344CB8AC3E}">
        <p14:creationId xmlns:p14="http://schemas.microsoft.com/office/powerpoint/2010/main" val="3631744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897E0-B152-294E-A85A-CF15639B7573}"/>
              </a:ext>
            </a:extLst>
          </p:cNvPr>
          <p:cNvSpPr>
            <a:spLocks noGrp="1"/>
          </p:cNvSpPr>
          <p:nvPr>
            <p:ph type="title" idx="4294967295"/>
          </p:nvPr>
        </p:nvSpPr>
        <p:spPr>
          <a:xfrm>
            <a:off x="838200" y="816090"/>
            <a:ext cx="2108200" cy="653184"/>
          </a:xfrm>
        </p:spPr>
        <p:txBody>
          <a:bodyPr>
            <a:normAutofit fontScale="90000"/>
          </a:bodyPr>
          <a:lstStyle/>
          <a:p>
            <a:r>
              <a:rPr lang="en-US" dirty="0"/>
              <a:t>Working with</a:t>
            </a:r>
            <a:r>
              <a:rPr lang="en-US" b="1" dirty="0">
                <a:solidFill>
                  <a:srgbClr val="00B050"/>
                </a:solidFill>
              </a:rPr>
              <a:t> GREEN</a:t>
            </a:r>
            <a:r>
              <a:rPr lang="en-US" dirty="0"/>
              <a:t> </a:t>
            </a:r>
            <a:endParaRPr lang="en-US" b="1" dirty="0">
              <a:solidFill>
                <a:srgbClr val="00B0F0"/>
              </a:solidFill>
            </a:endParaRPr>
          </a:p>
        </p:txBody>
      </p:sp>
      <p:pic>
        <p:nvPicPr>
          <p:cNvPr id="4" name="Picture 3">
            <a:extLst>
              <a:ext uri="{FF2B5EF4-FFF2-40B4-BE49-F238E27FC236}">
                <a16:creationId xmlns:a16="http://schemas.microsoft.com/office/drawing/2014/main" id="{162D159F-F6CA-ED2A-B59D-36C8D02F54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46400" y="609600"/>
            <a:ext cx="6961394" cy="5254514"/>
          </a:xfrm>
          <a:prstGeom prst="rect">
            <a:avLst/>
          </a:prstGeom>
          <a:noFill/>
          <a:ln>
            <a:noFill/>
          </a:ln>
        </p:spPr>
      </p:pic>
    </p:spTree>
    <p:extLst>
      <p:ext uri="{BB962C8B-B14F-4D97-AF65-F5344CB8AC3E}">
        <p14:creationId xmlns:p14="http://schemas.microsoft.com/office/powerpoint/2010/main" val="3155420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897E0-B152-294E-A85A-CF15639B7573}"/>
              </a:ext>
            </a:extLst>
          </p:cNvPr>
          <p:cNvSpPr>
            <a:spLocks noGrp="1"/>
          </p:cNvSpPr>
          <p:nvPr>
            <p:ph type="title" idx="4294967295"/>
          </p:nvPr>
        </p:nvSpPr>
        <p:spPr>
          <a:xfrm>
            <a:off x="493485" y="816089"/>
            <a:ext cx="2438400" cy="1172368"/>
          </a:xfrm>
        </p:spPr>
        <p:txBody>
          <a:bodyPr>
            <a:normAutofit fontScale="90000"/>
          </a:bodyPr>
          <a:lstStyle/>
          <a:p>
            <a:r>
              <a:rPr lang="en-US" dirty="0"/>
              <a:t>Working with </a:t>
            </a:r>
            <a:r>
              <a:rPr lang="en-US" b="1" dirty="0">
                <a:solidFill>
                  <a:srgbClr val="FF6600"/>
                </a:solidFill>
              </a:rPr>
              <a:t>ORANGE</a:t>
            </a:r>
            <a:endParaRPr lang="en-US" b="1" dirty="0">
              <a:solidFill>
                <a:srgbClr val="00B0F0"/>
              </a:solidFill>
            </a:endParaRPr>
          </a:p>
        </p:txBody>
      </p:sp>
      <p:pic>
        <p:nvPicPr>
          <p:cNvPr id="4" name="Picture 3">
            <a:extLst>
              <a:ext uri="{FF2B5EF4-FFF2-40B4-BE49-F238E27FC236}">
                <a16:creationId xmlns:a16="http://schemas.microsoft.com/office/drawing/2014/main" id="{4C2011B3-0250-173B-DED6-6C0C5213F3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31885" y="580311"/>
            <a:ext cx="6876143" cy="5298156"/>
          </a:xfrm>
          <a:prstGeom prst="rect">
            <a:avLst/>
          </a:prstGeom>
          <a:noFill/>
          <a:ln>
            <a:noFill/>
          </a:ln>
        </p:spPr>
      </p:pic>
    </p:spTree>
    <p:extLst>
      <p:ext uri="{BB962C8B-B14F-4D97-AF65-F5344CB8AC3E}">
        <p14:creationId xmlns:p14="http://schemas.microsoft.com/office/powerpoint/2010/main" val="1106284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036855-84D4-51C4-DBC4-001497A043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8573" y="304800"/>
            <a:ext cx="7794853" cy="5883615"/>
          </a:xfrm>
          <a:prstGeom prst="rect">
            <a:avLst/>
          </a:prstGeom>
          <a:noFill/>
          <a:ln>
            <a:noFill/>
          </a:ln>
        </p:spPr>
      </p:pic>
    </p:spTree>
    <p:extLst>
      <p:ext uri="{BB962C8B-B14F-4D97-AF65-F5344CB8AC3E}">
        <p14:creationId xmlns:p14="http://schemas.microsoft.com/office/powerpoint/2010/main" val="244341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s Clues &amp; You - Official TV Series | Nick Jr. US">
            <a:extLst>
              <a:ext uri="{FF2B5EF4-FFF2-40B4-BE49-F238E27FC236}">
                <a16:creationId xmlns:a16="http://schemas.microsoft.com/office/drawing/2014/main" id="{477F23A1-FE5A-1FF8-5060-64B82FED9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103" y="495754"/>
            <a:ext cx="2256460" cy="241207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C-3PO - Wikipedia">
            <a:extLst>
              <a:ext uri="{FF2B5EF4-FFF2-40B4-BE49-F238E27FC236}">
                <a16:creationId xmlns:a16="http://schemas.microsoft.com/office/drawing/2014/main" id="{C8532A0D-E85E-1A95-1525-D2A3719CB7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113" y="3177646"/>
            <a:ext cx="1429265" cy="27394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Kermit the Frog - IMDb">
            <a:extLst>
              <a:ext uri="{FF2B5EF4-FFF2-40B4-BE49-F238E27FC236}">
                <a16:creationId xmlns:a16="http://schemas.microsoft.com/office/drawing/2014/main" id="{F6B63C78-DD1E-4E01-82C8-8ADBBCD72E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9916" y="379405"/>
            <a:ext cx="1838981" cy="22993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Finding Nemo / Characters - TV Tropes">
            <a:extLst>
              <a:ext uri="{FF2B5EF4-FFF2-40B4-BE49-F238E27FC236}">
                <a16:creationId xmlns:a16="http://schemas.microsoft.com/office/drawing/2014/main" id="{FE3A24DB-EB0B-F59C-1A4E-39F0628FED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94854" y="3800140"/>
            <a:ext cx="2734043" cy="211693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id="{F6EC399B-B738-00FF-58ED-448BDB2ED9DF}"/>
              </a:ext>
            </a:extLst>
          </p:cNvPr>
          <p:cNvSpPr txBox="1">
            <a:spLocks/>
          </p:cNvSpPr>
          <p:nvPr/>
        </p:nvSpPr>
        <p:spPr>
          <a:xfrm>
            <a:off x="2321378" y="2728687"/>
            <a:ext cx="7549244" cy="9989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6600" b="1" dirty="0"/>
              <a:t>QUESTIONS???</a:t>
            </a:r>
          </a:p>
          <a:p>
            <a:endParaRPr lang="en-US" dirty="0"/>
          </a:p>
        </p:txBody>
      </p:sp>
    </p:spTree>
    <p:extLst>
      <p:ext uri="{BB962C8B-B14F-4D97-AF65-F5344CB8AC3E}">
        <p14:creationId xmlns:p14="http://schemas.microsoft.com/office/powerpoint/2010/main" val="3237263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00BC1-7B6B-2C4F-9C0C-03A9DA6EE703}"/>
              </a:ext>
            </a:extLst>
          </p:cNvPr>
          <p:cNvSpPr>
            <a:spLocks noGrp="1"/>
          </p:cNvSpPr>
          <p:nvPr>
            <p:ph type="title"/>
          </p:nvPr>
        </p:nvSpPr>
        <p:spPr>
          <a:xfrm>
            <a:off x="874456" y="320312"/>
            <a:ext cx="10515600" cy="2468273"/>
          </a:xfrm>
        </p:spPr>
        <p:txBody>
          <a:bodyPr/>
          <a:lstStyle/>
          <a:p>
            <a:r>
              <a:rPr lang="en-US" dirty="0"/>
              <a:t>Discovering Our Personality Style</a:t>
            </a:r>
          </a:p>
        </p:txBody>
      </p:sp>
      <p:sp>
        <p:nvSpPr>
          <p:cNvPr id="3" name="Text Placeholder 2">
            <a:extLst>
              <a:ext uri="{FF2B5EF4-FFF2-40B4-BE49-F238E27FC236}">
                <a16:creationId xmlns:a16="http://schemas.microsoft.com/office/drawing/2014/main" id="{D51446AF-4D89-D34B-BAB7-A4E245755DA3}"/>
              </a:ext>
            </a:extLst>
          </p:cNvPr>
          <p:cNvSpPr>
            <a:spLocks noGrp="1"/>
          </p:cNvSpPr>
          <p:nvPr>
            <p:ph type="body" idx="1"/>
          </p:nvPr>
        </p:nvSpPr>
        <p:spPr>
          <a:xfrm>
            <a:off x="760700" y="2921105"/>
            <a:ext cx="10743111" cy="1500187"/>
          </a:xfrm>
        </p:spPr>
        <p:txBody>
          <a:bodyPr>
            <a:normAutofit/>
          </a:bodyPr>
          <a:lstStyle/>
          <a:p>
            <a:r>
              <a:rPr lang="en-US" sz="4800" dirty="0"/>
              <a:t>Through </a:t>
            </a:r>
            <a:r>
              <a:rPr lang="en-US" sz="4800" b="1" dirty="0">
                <a:solidFill>
                  <a:schemeClr val="bg1"/>
                </a:solidFill>
              </a:rPr>
              <a:t>TRUE COLORS</a:t>
            </a:r>
          </a:p>
        </p:txBody>
      </p:sp>
    </p:spTree>
    <p:extLst>
      <p:ext uri="{BB962C8B-B14F-4D97-AF65-F5344CB8AC3E}">
        <p14:creationId xmlns:p14="http://schemas.microsoft.com/office/powerpoint/2010/main" val="2874406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C725CF4-E03A-01D1-840F-5603578CC09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7596" y="866273"/>
            <a:ext cx="3357175" cy="5125454"/>
          </a:xfrm>
          <a:prstGeom prst="rect">
            <a:avLst/>
          </a:prstGeom>
          <a:solidFill>
            <a:srgbClr val="FFFFFF"/>
          </a:solidFill>
        </p:spPr>
      </p:pic>
      <p:sp>
        <p:nvSpPr>
          <p:cNvPr id="2055" name="Text Placeholder 2">
            <a:extLst>
              <a:ext uri="{FF2B5EF4-FFF2-40B4-BE49-F238E27FC236}">
                <a16:creationId xmlns:a16="http://schemas.microsoft.com/office/drawing/2014/main" id="{1CA7A472-53AE-420A-DF6F-DF2D274F4D40}"/>
              </a:ext>
            </a:extLst>
          </p:cNvPr>
          <p:cNvSpPr>
            <a:spLocks noGrp="1"/>
          </p:cNvSpPr>
          <p:nvPr>
            <p:ph type="body" sz="half" idx="2"/>
          </p:nvPr>
        </p:nvSpPr>
        <p:spPr>
          <a:xfrm>
            <a:off x="4093029" y="1513114"/>
            <a:ext cx="6545941" cy="3831771"/>
          </a:xfrm>
        </p:spPr>
        <p:txBody>
          <a:bodyPr>
            <a:normAutofit/>
          </a:bodyPr>
          <a:lstStyle/>
          <a:p>
            <a:pPr marL="0" marR="0">
              <a:lnSpc>
                <a:spcPct val="107000"/>
              </a:lnSpc>
              <a:spcBef>
                <a:spcPts val="0"/>
              </a:spcBef>
              <a:spcAft>
                <a:spcPts val="800"/>
              </a:spcAft>
            </a:pPr>
            <a:r>
              <a:rPr lang="en-US" dirty="0">
                <a:effectLst/>
                <a:latin typeface="+mj-lt"/>
                <a:ea typeface="Calibri" panose="020F0502020204030204" pitchFamily="34" charset="0"/>
                <a:cs typeface="Times New Roman" panose="02020603050405020304" pitchFamily="18" charset="0"/>
              </a:rPr>
              <a:t>Your palest color is one you can concentrate on understanding the most. It is with this color you will experience growth by taking risks and exploring a part of yourself that you know least well.</a:t>
            </a:r>
          </a:p>
          <a:p>
            <a:pPr marL="0" marR="0">
              <a:lnSpc>
                <a:spcPct val="107000"/>
              </a:lnSpc>
              <a:spcBef>
                <a:spcPts val="0"/>
              </a:spcBef>
              <a:spcAft>
                <a:spcPts val="800"/>
              </a:spcAft>
            </a:pPr>
            <a:r>
              <a:rPr lang="en-US" dirty="0">
                <a:effectLst/>
                <a:latin typeface="+mj-lt"/>
                <a:ea typeface="Calibri" panose="020F0502020204030204" pitchFamily="34" charset="0"/>
                <a:cs typeface="Times New Roman" panose="02020603050405020304" pitchFamily="18" charset="0"/>
              </a:rPr>
              <a:t>Personality styles, types, colors, etc. are not the whole story but they are a foundation upon which human behavior is based. Ultimately, YOU define who you are!</a:t>
            </a:r>
          </a:p>
          <a:p>
            <a:endParaRPr lang="en-US" dirty="0"/>
          </a:p>
        </p:txBody>
      </p:sp>
      <p:sp>
        <p:nvSpPr>
          <p:cNvPr id="2057" name="Text Placeholder 3">
            <a:extLst>
              <a:ext uri="{FF2B5EF4-FFF2-40B4-BE49-F238E27FC236}">
                <a16:creationId xmlns:a16="http://schemas.microsoft.com/office/drawing/2014/main" id="{F60F3B13-4047-83D0-4479-CF7AACA1B881}"/>
              </a:ext>
            </a:extLst>
          </p:cNvPr>
          <p:cNvSpPr>
            <a:spLocks noGrp="1"/>
          </p:cNvSpPr>
          <p:nvPr>
            <p:ph type="body" sz="half" idx="10"/>
          </p:nvPr>
        </p:nvSpPr>
        <p:spPr>
          <a:xfrm>
            <a:off x="5216750" y="432309"/>
            <a:ext cx="4298498" cy="1110343"/>
          </a:xfrm>
        </p:spPr>
        <p:txBody>
          <a:bodyPr/>
          <a:lstStyle/>
          <a:p>
            <a:r>
              <a:rPr lang="en-US" dirty="0"/>
              <a:t>Final Thought</a:t>
            </a:r>
          </a:p>
        </p:txBody>
      </p:sp>
    </p:spTree>
    <p:extLst>
      <p:ext uri="{BB962C8B-B14F-4D97-AF65-F5344CB8AC3E}">
        <p14:creationId xmlns:p14="http://schemas.microsoft.com/office/powerpoint/2010/main" val="600514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238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2D42C5-41FC-5B43-8275-D25145CBF91F}"/>
              </a:ext>
            </a:extLst>
          </p:cNvPr>
          <p:cNvSpPr>
            <a:spLocks noGrp="1"/>
          </p:cNvSpPr>
          <p:nvPr>
            <p:ph idx="1"/>
          </p:nvPr>
        </p:nvSpPr>
        <p:spPr/>
        <p:txBody>
          <a:bodyPr>
            <a:normAutofit/>
          </a:bodyPr>
          <a:lstStyle/>
          <a:p>
            <a:r>
              <a:rPr lang="en-US" dirty="0"/>
              <a:t>In this module participants will:</a:t>
            </a:r>
          </a:p>
          <a:p>
            <a:pPr lvl="1"/>
            <a:r>
              <a:rPr lang="en-US" dirty="0"/>
              <a:t>Discover the qualities and characteristics of their own particular personality style or type</a:t>
            </a:r>
          </a:p>
          <a:p>
            <a:pPr lvl="1"/>
            <a:r>
              <a:rPr lang="en-US" dirty="0"/>
              <a:t>Gain an understanding of the other personality styles	</a:t>
            </a:r>
          </a:p>
          <a:p>
            <a:pPr lvl="1"/>
            <a:endParaRPr lang="en-US" dirty="0"/>
          </a:p>
          <a:p>
            <a:endParaRPr lang="en-US" dirty="0"/>
          </a:p>
        </p:txBody>
      </p:sp>
      <p:sp>
        <p:nvSpPr>
          <p:cNvPr id="5" name="Content Placeholder 3">
            <a:extLst>
              <a:ext uri="{FF2B5EF4-FFF2-40B4-BE49-F238E27FC236}">
                <a16:creationId xmlns:a16="http://schemas.microsoft.com/office/drawing/2014/main" id="{3E87CD7F-9A5D-9C42-8D74-002DE0ED9923}"/>
              </a:ext>
            </a:extLst>
          </p:cNvPr>
          <p:cNvSpPr>
            <a:spLocks noGrp="1"/>
          </p:cNvSpPr>
          <p:nvPr>
            <p:ph sz="quarter" idx="10"/>
          </p:nvPr>
        </p:nvSpPr>
        <p:spPr>
          <a:xfrm>
            <a:off x="838200" y="346075"/>
            <a:ext cx="10515600" cy="703079"/>
          </a:xfrm>
        </p:spPr>
        <p:txBody>
          <a:bodyPr/>
          <a:lstStyle/>
          <a:p>
            <a:r>
              <a:rPr lang="en-US" dirty="0"/>
              <a:t>Outcomes:</a:t>
            </a:r>
          </a:p>
        </p:txBody>
      </p:sp>
    </p:spTree>
    <p:extLst>
      <p:ext uri="{BB962C8B-B14F-4D97-AF65-F5344CB8AC3E}">
        <p14:creationId xmlns:p14="http://schemas.microsoft.com/office/powerpoint/2010/main" val="1369531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2D42C5-41FC-5B43-8275-D25145CBF91F}"/>
              </a:ext>
            </a:extLst>
          </p:cNvPr>
          <p:cNvSpPr>
            <a:spLocks noGrp="1"/>
          </p:cNvSpPr>
          <p:nvPr>
            <p:ph idx="1"/>
          </p:nvPr>
        </p:nvSpPr>
        <p:spPr>
          <a:xfrm>
            <a:off x="838200" y="1049154"/>
            <a:ext cx="10515600" cy="3708901"/>
          </a:xfrm>
        </p:spPr>
        <p:txBody>
          <a:bodyPr>
            <a:normAutofit/>
          </a:bodyPr>
          <a:lstStyle/>
          <a:p>
            <a:pPr marL="0" indent="0">
              <a:buNone/>
            </a:pPr>
            <a:endParaRPr lang="en-US" dirty="0"/>
          </a:p>
          <a:p>
            <a:pPr lvl="1"/>
            <a:r>
              <a:rPr lang="en-US" dirty="0"/>
              <a:t>True Colors is a self-reporting technique</a:t>
            </a:r>
          </a:p>
          <a:p>
            <a:pPr lvl="1"/>
            <a:r>
              <a:rPr lang="en-US" dirty="0"/>
              <a:t>True Colors is a metaphor</a:t>
            </a:r>
          </a:p>
          <a:p>
            <a:pPr lvl="1"/>
            <a:r>
              <a:rPr lang="en-US" dirty="0"/>
              <a:t>Each person is a unique blend of the four colors or styles – a spectrum</a:t>
            </a:r>
          </a:p>
          <a:p>
            <a:pPr lvl="1"/>
            <a:r>
              <a:rPr lang="en-US" dirty="0"/>
              <a:t>There are no bad or good colors, each offers unique qualities, strengths, and challenges</a:t>
            </a:r>
          </a:p>
          <a:p>
            <a:pPr lvl="1"/>
            <a:r>
              <a:rPr lang="en-US" dirty="0"/>
              <a:t>There </a:t>
            </a:r>
            <a:r>
              <a:rPr lang="en-US"/>
              <a:t>are wide </a:t>
            </a:r>
            <a:r>
              <a:rPr lang="en-US" dirty="0"/>
              <a:t>individual variations within each color spectrum</a:t>
            </a:r>
          </a:p>
          <a:p>
            <a:pPr lvl="1"/>
            <a:r>
              <a:rPr lang="en-US" dirty="0"/>
              <a:t>We can elevate our least preferred color style to meet situational needs	</a:t>
            </a:r>
          </a:p>
          <a:p>
            <a:pPr lvl="1"/>
            <a:endParaRPr lang="en-US" dirty="0"/>
          </a:p>
          <a:p>
            <a:endParaRPr lang="en-US" dirty="0"/>
          </a:p>
        </p:txBody>
      </p:sp>
      <p:sp>
        <p:nvSpPr>
          <p:cNvPr id="5" name="Content Placeholder 3">
            <a:extLst>
              <a:ext uri="{FF2B5EF4-FFF2-40B4-BE49-F238E27FC236}">
                <a16:creationId xmlns:a16="http://schemas.microsoft.com/office/drawing/2014/main" id="{3E87CD7F-9A5D-9C42-8D74-002DE0ED9923}"/>
              </a:ext>
            </a:extLst>
          </p:cNvPr>
          <p:cNvSpPr>
            <a:spLocks noGrp="1"/>
          </p:cNvSpPr>
          <p:nvPr>
            <p:ph sz="quarter" idx="10"/>
          </p:nvPr>
        </p:nvSpPr>
        <p:spPr>
          <a:xfrm>
            <a:off x="838200" y="346075"/>
            <a:ext cx="10515600" cy="703079"/>
          </a:xfrm>
        </p:spPr>
        <p:txBody>
          <a:bodyPr/>
          <a:lstStyle/>
          <a:p>
            <a:r>
              <a:rPr lang="en-US" dirty="0"/>
              <a:t>Key Concepts:</a:t>
            </a:r>
          </a:p>
        </p:txBody>
      </p:sp>
    </p:spTree>
    <p:extLst>
      <p:ext uri="{BB962C8B-B14F-4D97-AF65-F5344CB8AC3E}">
        <p14:creationId xmlns:p14="http://schemas.microsoft.com/office/powerpoint/2010/main" val="1671632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B4E25E-9A32-1742-ACE9-729F0C7F003E}"/>
              </a:ext>
            </a:extLst>
          </p:cNvPr>
          <p:cNvSpPr>
            <a:spLocks noGrp="1"/>
          </p:cNvSpPr>
          <p:nvPr>
            <p:ph sz="half" idx="1"/>
          </p:nvPr>
        </p:nvSpPr>
        <p:spPr/>
        <p:txBody>
          <a:bodyPr>
            <a:normAutofit lnSpcReduction="10000"/>
          </a:bodyPr>
          <a:lstStyle/>
          <a:p>
            <a:r>
              <a:rPr lang="en-US" dirty="0"/>
              <a:t>In the boxes are groups of word clusters printed horizontally in rows</a:t>
            </a:r>
          </a:p>
          <a:p>
            <a:r>
              <a:rPr lang="en-US" dirty="0"/>
              <a:t>Look at all the word cluster choices in the first row (A,B,C,D).</a:t>
            </a:r>
          </a:p>
          <a:p>
            <a:r>
              <a:rPr lang="en-US" dirty="0"/>
              <a:t>Select the word cluster that is most like you. Give that word cluster a 4 and write 4 in the score box</a:t>
            </a:r>
          </a:p>
          <a:p>
            <a:pPr lvl="1"/>
            <a:endParaRPr lang="en-US" dirty="0"/>
          </a:p>
          <a:p>
            <a:endParaRPr lang="en-US" dirty="0"/>
          </a:p>
          <a:p>
            <a:endParaRPr lang="en-US" dirty="0"/>
          </a:p>
        </p:txBody>
      </p:sp>
      <p:sp>
        <p:nvSpPr>
          <p:cNvPr id="3" name="Content Placeholder 2">
            <a:extLst>
              <a:ext uri="{FF2B5EF4-FFF2-40B4-BE49-F238E27FC236}">
                <a16:creationId xmlns:a16="http://schemas.microsoft.com/office/drawing/2014/main" id="{92FFDD9C-9CBC-DA42-A1E3-7E028D3464E4}"/>
              </a:ext>
            </a:extLst>
          </p:cNvPr>
          <p:cNvSpPr>
            <a:spLocks noGrp="1"/>
          </p:cNvSpPr>
          <p:nvPr>
            <p:ph sz="half" idx="2"/>
          </p:nvPr>
        </p:nvSpPr>
        <p:spPr/>
        <p:txBody>
          <a:bodyPr>
            <a:normAutofit lnSpcReduction="10000"/>
          </a:bodyPr>
          <a:lstStyle/>
          <a:p>
            <a:r>
              <a:rPr lang="en-US" dirty="0"/>
              <a:t>Then rank order the next 3-word clusters in row 1 from 3 to 1 in descending preference. Write 3, 2 and 1 in the corresponding score boxes</a:t>
            </a:r>
          </a:p>
          <a:p>
            <a:r>
              <a:rPr lang="en-US" dirty="0"/>
              <a:t>4 is most like you, 1 is least like you</a:t>
            </a:r>
          </a:p>
          <a:p>
            <a:r>
              <a:rPr lang="en-US" dirty="0"/>
              <a:t>Continue this process for each row.</a:t>
            </a:r>
          </a:p>
          <a:p>
            <a:pPr lvl="1"/>
            <a:endParaRPr lang="en-US" dirty="0"/>
          </a:p>
          <a:p>
            <a:endParaRPr lang="en-US" dirty="0"/>
          </a:p>
          <a:p>
            <a:endParaRPr lang="en-US" dirty="0"/>
          </a:p>
        </p:txBody>
      </p:sp>
      <p:sp>
        <p:nvSpPr>
          <p:cNvPr id="4" name="Content Placeholder 3">
            <a:extLst>
              <a:ext uri="{FF2B5EF4-FFF2-40B4-BE49-F238E27FC236}">
                <a16:creationId xmlns:a16="http://schemas.microsoft.com/office/drawing/2014/main" id="{EBFDFF3E-6DA9-5B4A-9204-CCA23CBC9A31}"/>
              </a:ext>
            </a:extLst>
          </p:cNvPr>
          <p:cNvSpPr>
            <a:spLocks noGrp="1"/>
          </p:cNvSpPr>
          <p:nvPr>
            <p:ph sz="quarter" idx="10"/>
          </p:nvPr>
        </p:nvSpPr>
        <p:spPr/>
        <p:txBody>
          <a:bodyPr/>
          <a:lstStyle/>
          <a:p>
            <a:r>
              <a:rPr lang="en-US" dirty="0"/>
              <a:t>Assessment Instructions:</a:t>
            </a:r>
          </a:p>
        </p:txBody>
      </p:sp>
    </p:spTree>
    <p:extLst>
      <p:ext uri="{BB962C8B-B14F-4D97-AF65-F5344CB8AC3E}">
        <p14:creationId xmlns:p14="http://schemas.microsoft.com/office/powerpoint/2010/main" val="208982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B4E25E-9A32-1742-ACE9-729F0C7F003E}"/>
              </a:ext>
            </a:extLst>
          </p:cNvPr>
          <p:cNvSpPr>
            <a:spLocks noGrp="1"/>
          </p:cNvSpPr>
          <p:nvPr>
            <p:ph sz="half" idx="1"/>
          </p:nvPr>
        </p:nvSpPr>
        <p:spPr/>
        <p:txBody>
          <a:bodyPr>
            <a:normAutofit/>
          </a:bodyPr>
          <a:lstStyle/>
          <a:p>
            <a:r>
              <a:rPr lang="en-US" dirty="0"/>
              <a:t>Once you have completed your selections for each row and have entered in your scores, you may now tally</a:t>
            </a:r>
          </a:p>
          <a:p>
            <a:r>
              <a:rPr lang="en-US" dirty="0"/>
              <a:t>To tally, add up the scores in each color box at the bottom of the assessment</a:t>
            </a:r>
          </a:p>
          <a:p>
            <a:r>
              <a:rPr lang="en-US" dirty="0"/>
              <a:t>Total </a:t>
            </a:r>
            <a:r>
              <a:rPr lang="en-US" b="1" dirty="0">
                <a:solidFill>
                  <a:srgbClr val="FF6600"/>
                </a:solidFill>
              </a:rPr>
              <a:t>ORANGE</a:t>
            </a:r>
            <a:r>
              <a:rPr lang="en-US" dirty="0"/>
              <a:t> Score is from boxes A,H,K,N,S</a:t>
            </a:r>
          </a:p>
          <a:p>
            <a:pPr lvl="1"/>
            <a:endParaRPr lang="en-US" dirty="0"/>
          </a:p>
          <a:p>
            <a:endParaRPr lang="en-US" dirty="0"/>
          </a:p>
          <a:p>
            <a:endParaRPr lang="en-US" dirty="0"/>
          </a:p>
        </p:txBody>
      </p:sp>
      <p:sp>
        <p:nvSpPr>
          <p:cNvPr id="3" name="Content Placeholder 2">
            <a:extLst>
              <a:ext uri="{FF2B5EF4-FFF2-40B4-BE49-F238E27FC236}">
                <a16:creationId xmlns:a16="http://schemas.microsoft.com/office/drawing/2014/main" id="{92FFDD9C-9CBC-DA42-A1E3-7E028D3464E4}"/>
              </a:ext>
            </a:extLst>
          </p:cNvPr>
          <p:cNvSpPr>
            <a:spLocks noGrp="1"/>
          </p:cNvSpPr>
          <p:nvPr>
            <p:ph sz="half" idx="2"/>
          </p:nvPr>
        </p:nvSpPr>
        <p:spPr/>
        <p:txBody>
          <a:bodyPr>
            <a:normAutofit/>
          </a:bodyPr>
          <a:lstStyle/>
          <a:p>
            <a:r>
              <a:rPr lang="en-US" dirty="0"/>
              <a:t>Total </a:t>
            </a:r>
            <a:r>
              <a:rPr lang="en-US" b="1" dirty="0">
                <a:solidFill>
                  <a:srgbClr val="00B050"/>
                </a:solidFill>
              </a:rPr>
              <a:t>GREEN</a:t>
            </a:r>
            <a:r>
              <a:rPr lang="en-US" dirty="0"/>
              <a:t> Score is from boxes D,E,L,P,Q</a:t>
            </a:r>
          </a:p>
          <a:p>
            <a:r>
              <a:rPr lang="en-US" dirty="0"/>
              <a:t>Total </a:t>
            </a:r>
            <a:r>
              <a:rPr lang="en-US" b="1" dirty="0">
                <a:solidFill>
                  <a:srgbClr val="00B0F0"/>
                </a:solidFill>
              </a:rPr>
              <a:t>BLUE</a:t>
            </a:r>
            <a:r>
              <a:rPr lang="en-US" dirty="0"/>
              <a:t> Score is from boxes C,F,J,O,R</a:t>
            </a:r>
          </a:p>
          <a:p>
            <a:r>
              <a:rPr lang="en-US" dirty="0"/>
              <a:t>Total </a:t>
            </a:r>
            <a:r>
              <a:rPr lang="en-US" b="1" dirty="0">
                <a:solidFill>
                  <a:srgbClr val="FFCC00"/>
                </a:solidFill>
              </a:rPr>
              <a:t>GOLD</a:t>
            </a:r>
            <a:r>
              <a:rPr lang="en-US" dirty="0"/>
              <a:t> Score is from boxes B,G,I,M,T</a:t>
            </a:r>
          </a:p>
          <a:p>
            <a:pPr lvl="1"/>
            <a:endParaRPr lang="en-US" dirty="0"/>
          </a:p>
          <a:p>
            <a:endParaRPr lang="en-US" dirty="0"/>
          </a:p>
          <a:p>
            <a:endParaRPr lang="en-US" dirty="0"/>
          </a:p>
        </p:txBody>
      </p:sp>
      <p:sp>
        <p:nvSpPr>
          <p:cNvPr id="4" name="Content Placeholder 3">
            <a:extLst>
              <a:ext uri="{FF2B5EF4-FFF2-40B4-BE49-F238E27FC236}">
                <a16:creationId xmlns:a16="http://schemas.microsoft.com/office/drawing/2014/main" id="{EBFDFF3E-6DA9-5B4A-9204-CCA23CBC9A31}"/>
              </a:ext>
            </a:extLst>
          </p:cNvPr>
          <p:cNvSpPr>
            <a:spLocks noGrp="1"/>
          </p:cNvSpPr>
          <p:nvPr>
            <p:ph sz="quarter" idx="10"/>
          </p:nvPr>
        </p:nvSpPr>
        <p:spPr/>
        <p:txBody>
          <a:bodyPr/>
          <a:lstStyle/>
          <a:p>
            <a:r>
              <a:rPr lang="en-US" dirty="0"/>
              <a:t>Assessment Instructions Cont.:</a:t>
            </a:r>
          </a:p>
        </p:txBody>
      </p:sp>
    </p:spTree>
    <p:extLst>
      <p:ext uri="{BB962C8B-B14F-4D97-AF65-F5344CB8AC3E}">
        <p14:creationId xmlns:p14="http://schemas.microsoft.com/office/powerpoint/2010/main" val="423867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BFDFF3E-6DA9-5B4A-9204-CCA23CBC9A31}"/>
              </a:ext>
            </a:extLst>
          </p:cNvPr>
          <p:cNvSpPr>
            <a:spLocks noGrp="1"/>
          </p:cNvSpPr>
          <p:nvPr>
            <p:ph sz="quarter" idx="10"/>
          </p:nvPr>
        </p:nvSpPr>
        <p:spPr>
          <a:xfrm>
            <a:off x="1841500" y="1990951"/>
            <a:ext cx="5459187" cy="3398612"/>
          </a:xfrm>
        </p:spPr>
        <p:txBody>
          <a:bodyPr>
            <a:normAutofit/>
          </a:bodyPr>
          <a:lstStyle/>
          <a:p>
            <a:pPr algn="ctr"/>
            <a:r>
              <a:rPr lang="en-US" b="1" dirty="0"/>
              <a:t>CONGRATULATIONS!</a:t>
            </a:r>
          </a:p>
          <a:p>
            <a:pPr algn="ctr"/>
            <a:r>
              <a:rPr lang="en-US" b="1" dirty="0"/>
              <a:t>You now know your color spectrum!</a:t>
            </a:r>
          </a:p>
          <a:p>
            <a:endParaRPr lang="en-US" dirty="0"/>
          </a:p>
        </p:txBody>
      </p:sp>
      <p:pic>
        <p:nvPicPr>
          <p:cNvPr id="10" name="Picture 9" descr="A person in a garment&#10;&#10;Description automatically generated with medium confidence">
            <a:extLst>
              <a:ext uri="{FF2B5EF4-FFF2-40B4-BE49-F238E27FC236}">
                <a16:creationId xmlns:a16="http://schemas.microsoft.com/office/drawing/2014/main" id="{B3A1F9F3-0403-5F61-3F56-1204C2D71082}"/>
              </a:ext>
            </a:extLst>
          </p:cNvPr>
          <p:cNvPicPr>
            <a:picLocks noChangeAspect="1"/>
          </p:cNvPicPr>
          <p:nvPr/>
        </p:nvPicPr>
        <p:blipFill>
          <a:blip r:embed="rId2"/>
          <a:stretch>
            <a:fillRect/>
          </a:stretch>
        </p:blipFill>
        <p:spPr>
          <a:xfrm>
            <a:off x="7733643" y="1071376"/>
            <a:ext cx="2616857" cy="4715248"/>
          </a:xfrm>
          <a:prstGeom prst="rect">
            <a:avLst/>
          </a:prstGeom>
        </p:spPr>
      </p:pic>
    </p:spTree>
    <p:extLst>
      <p:ext uri="{BB962C8B-B14F-4D97-AF65-F5344CB8AC3E}">
        <p14:creationId xmlns:p14="http://schemas.microsoft.com/office/powerpoint/2010/main" val="3974495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3EBC90C-260F-0A48-80F1-942E271BDC90}"/>
              </a:ext>
            </a:extLst>
          </p:cNvPr>
          <p:cNvSpPr>
            <a:spLocks noGrp="1"/>
          </p:cNvSpPr>
          <p:nvPr>
            <p:ph sz="quarter" idx="10"/>
          </p:nvPr>
        </p:nvSpPr>
        <p:spPr>
          <a:xfrm>
            <a:off x="1384299" y="2248808"/>
            <a:ext cx="9423401" cy="945696"/>
          </a:xfrm>
        </p:spPr>
        <p:txBody>
          <a:bodyPr>
            <a:normAutofit/>
          </a:bodyPr>
          <a:lstStyle/>
          <a:p>
            <a:r>
              <a:rPr lang="en-US" sz="6000" dirty="0"/>
              <a:t>Let’s Talk About Our Colors</a:t>
            </a:r>
          </a:p>
          <a:p>
            <a:endParaRPr lang="en-US" dirty="0"/>
          </a:p>
        </p:txBody>
      </p:sp>
      <p:pic>
        <p:nvPicPr>
          <p:cNvPr id="1026" name="Picture 2" descr="Blue's Clues &amp; You - Official TV Series | Nick Jr. US">
            <a:extLst>
              <a:ext uri="{FF2B5EF4-FFF2-40B4-BE49-F238E27FC236}">
                <a16:creationId xmlns:a16="http://schemas.microsoft.com/office/drawing/2014/main" id="{6FB6707C-6E12-77B4-FB60-0DB085DB0C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299" y="3529239"/>
            <a:ext cx="1776581" cy="18991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ermit the Frog - IMDb">
            <a:extLst>
              <a:ext uri="{FF2B5EF4-FFF2-40B4-BE49-F238E27FC236}">
                <a16:creationId xmlns:a16="http://schemas.microsoft.com/office/drawing/2014/main" id="{A073916E-EE5A-4C82-4278-24725D108D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1504" y="3426733"/>
            <a:ext cx="1346536" cy="16836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nding Nemo / Characters - TV Tropes">
            <a:extLst>
              <a:ext uri="{FF2B5EF4-FFF2-40B4-BE49-F238E27FC236}">
                <a16:creationId xmlns:a16="http://schemas.microsoft.com/office/drawing/2014/main" id="{49D3CEBE-CCBB-6920-FC1F-63ACCB96A1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0197" y="3494087"/>
            <a:ext cx="2174465" cy="168365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3PO - Wikipedia">
            <a:extLst>
              <a:ext uri="{FF2B5EF4-FFF2-40B4-BE49-F238E27FC236}">
                <a16:creationId xmlns:a16="http://schemas.microsoft.com/office/drawing/2014/main" id="{E4425D0C-9876-D677-7199-FCB852959E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76819" y="3445781"/>
            <a:ext cx="1015803" cy="1946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159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7D2E4E-509C-A8D3-E403-0D1425D162C1}"/>
              </a:ext>
            </a:extLst>
          </p:cNvPr>
          <p:cNvPicPr>
            <a:picLocks noChangeAspect="1"/>
          </p:cNvPicPr>
          <p:nvPr/>
        </p:nvPicPr>
        <p:blipFill rotWithShape="1">
          <a:blip r:embed="rId3">
            <a:extLst>
              <a:ext uri="{28A0092B-C50C-407E-A947-70E740481C1C}">
                <a14:useLocalDpi xmlns:a14="http://schemas.microsoft.com/office/drawing/2010/main" val="0"/>
              </a:ext>
            </a:extLst>
          </a:blip>
          <a:srcRect l="37660" t="26505" r="4808" b="7761"/>
          <a:stretch/>
        </p:blipFill>
        <p:spPr bwMode="auto">
          <a:xfrm>
            <a:off x="3012124" y="319315"/>
            <a:ext cx="6167752" cy="532591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08041107"/>
      </p:ext>
    </p:extLst>
  </p:cSld>
  <p:clrMapOvr>
    <a:masterClrMapping/>
  </p:clrMapOvr>
</p:sld>
</file>

<file path=ppt/theme/theme1.xml><?xml version="1.0" encoding="utf-8"?>
<a:theme xmlns:a="http://schemas.openxmlformats.org/drawingml/2006/main" name="Chapman Red Lines Theme">
  <a:themeElements>
    <a:clrScheme name="Custom 2">
      <a:dk1>
        <a:srgbClr val="000000"/>
      </a:dk1>
      <a:lt1>
        <a:srgbClr val="000000"/>
      </a:lt1>
      <a:dk2>
        <a:srgbClr val="FEFFFF"/>
      </a:dk2>
      <a:lt2>
        <a:srgbClr val="A50034"/>
      </a:lt2>
      <a:accent1>
        <a:srgbClr val="A50034"/>
      </a:accent1>
      <a:accent2>
        <a:srgbClr val="00966C"/>
      </a:accent2>
      <a:accent3>
        <a:srgbClr val="009CA6"/>
      </a:accent3>
      <a:accent4>
        <a:srgbClr val="6E6159"/>
      </a:accent4>
      <a:accent5>
        <a:srgbClr val="DDCBA3"/>
      </a:accent5>
      <a:accent6>
        <a:srgbClr val="FFFFFF"/>
      </a:accent6>
      <a:hlink>
        <a:srgbClr val="009CA6"/>
      </a:hlink>
      <a:folHlink>
        <a:srgbClr val="231F2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3_white" id="{7EBC9D31-4EB0-DE49-BA49-AF62ECC1C27C}" vid="{68113EC4-E98F-8E4C-A9DF-C76ABA941F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1902</TotalTime>
  <Words>2169</Words>
  <Application>Microsoft Office PowerPoint</Application>
  <PresentationFormat>Widescreen</PresentationFormat>
  <Paragraphs>135</Paragraphs>
  <Slides>21</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Georgia</vt:lpstr>
      <vt:lpstr>Open Sans</vt:lpstr>
      <vt:lpstr>Chapman Red Lines Theme</vt:lpstr>
      <vt:lpstr>TRUE COLORS ASSESSMENT</vt:lpstr>
      <vt:lpstr>Discovering Our Personality Style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Working with BLUE</vt:lpstr>
      <vt:lpstr>Working with GOLD</vt:lpstr>
      <vt:lpstr>Working with GREEN </vt:lpstr>
      <vt:lpstr>Working with ORANGE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Kempf, Kari</cp:lastModifiedBy>
  <cp:revision>72</cp:revision>
  <dcterms:created xsi:type="dcterms:W3CDTF">2018-03-15T23:07:36Z</dcterms:created>
  <dcterms:modified xsi:type="dcterms:W3CDTF">2024-01-23T22:47:35Z</dcterms:modified>
</cp:coreProperties>
</file>